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 id="2147483674" r:id="rId5"/>
  </p:sldMasterIdLst>
  <p:notesMasterIdLst>
    <p:notesMasterId r:id="rId44"/>
  </p:notesMasterIdLst>
  <p:sldIdLst>
    <p:sldId id="279" r:id="rId6"/>
    <p:sldId id="2147475082" r:id="rId7"/>
    <p:sldId id="2147475007" r:id="rId8"/>
    <p:sldId id="2147469262" r:id="rId9"/>
    <p:sldId id="283" r:id="rId10"/>
    <p:sldId id="463" r:id="rId11"/>
    <p:sldId id="2147475002" r:id="rId12"/>
    <p:sldId id="2147469260" r:id="rId13"/>
    <p:sldId id="2147475062" r:id="rId14"/>
    <p:sldId id="2147479369" r:id="rId15"/>
    <p:sldId id="2147482618" r:id="rId16"/>
    <p:sldId id="2147482627" r:id="rId17"/>
    <p:sldId id="2147469265" r:id="rId18"/>
    <p:sldId id="2147479361" r:id="rId19"/>
    <p:sldId id="306" r:id="rId20"/>
    <p:sldId id="2147475077" r:id="rId21"/>
    <p:sldId id="427" r:id="rId22"/>
    <p:sldId id="2147475080" r:id="rId23"/>
    <p:sldId id="462" r:id="rId24"/>
    <p:sldId id="2147475065" r:id="rId25"/>
    <p:sldId id="2147479362" r:id="rId26"/>
    <p:sldId id="2147479363" r:id="rId27"/>
    <p:sldId id="2147479364" r:id="rId28"/>
    <p:sldId id="466" r:id="rId29"/>
    <p:sldId id="2147475084" r:id="rId30"/>
    <p:sldId id="2147482625" r:id="rId31"/>
    <p:sldId id="2147482628" r:id="rId32"/>
    <p:sldId id="2147475078" r:id="rId33"/>
    <p:sldId id="2147482629" r:id="rId34"/>
    <p:sldId id="2147482630" r:id="rId35"/>
    <p:sldId id="2147482631" r:id="rId36"/>
    <p:sldId id="2147482632" r:id="rId37"/>
    <p:sldId id="2147482619" r:id="rId38"/>
    <p:sldId id="2147482623" r:id="rId39"/>
    <p:sldId id="2147482624" r:id="rId40"/>
    <p:sldId id="2147482621" r:id="rId41"/>
    <p:sldId id="2147474982" r:id="rId42"/>
    <p:sldId id="326" r:id="rId43"/>
  </p:sldIdLst>
  <p:sldSz cx="20104100" cy="11309350"/>
  <p:notesSz cx="20104100" cy="11309350"/>
  <p:embeddedFontLst>
    <p:embeddedFont>
      <p:font typeface="Arial Black" panose="020B0A04020102020204" pitchFamily="34" charset="0"/>
      <p:bold r:id="rId45"/>
    </p:embeddedFont>
    <p:embeddedFont>
      <p:font typeface="Poppins" panose="00000500000000000000" pitchFamily="2" charset="0"/>
      <p:regular r:id="rId46"/>
      <p:bold r:id="rId47"/>
      <p:italic r:id="rId48"/>
      <p:boldItalic r:id="rId49"/>
    </p:embeddedFont>
    <p:embeddedFont>
      <p:font typeface="Poppins Medium" panose="00000600000000000000" pitchFamily="2" charset="0"/>
      <p:regular r:id="rId50"/>
      <p:italic r:id="rId51"/>
    </p:embeddedFont>
    <p:embeddedFont>
      <p:font typeface="Poppins Regular" panose="00000500000000000000" pitchFamily="2" charset="0"/>
      <p:regular r:id="rId52"/>
    </p:embeddedFont>
    <p:embeddedFont>
      <p:font typeface="Poppins SemiBold" panose="00000700000000000000" pitchFamily="2" charset="0"/>
      <p:regular r:id="rId53"/>
      <p:bold r:id="rId54"/>
      <p:italic r:id="rId55"/>
      <p:boldItalic r:id="rId56"/>
    </p:embeddedFont>
    <p:embeddedFont>
      <p:font typeface="Poppins-SemiBold" panose="020B0604020202020204" charset="0"/>
      <p:regular r:id="rId57"/>
      <p:bold r:id="rId58"/>
      <p:italic r:id="rId59"/>
      <p:boldItalic r:id="rId60"/>
    </p:embeddedFont>
  </p:embeddedFontLst>
  <p:custDataLst>
    <p:tags r:id="rId61"/>
  </p:custDataLst>
  <p:defaultTextStyle>
    <a:defPPr>
      <a:defRPr kern="0"/>
    </a:defPPr>
  </p:defaultTextStyle>
  <p:extLst>
    <p:ext uri="{521415D9-36F7-43E2-AB2F-B90AF26B5E84}">
      <p14:sectionLst xmlns:p14="http://schemas.microsoft.com/office/powerpoint/2010/main">
        <p14:section name="Intro" id="{05DDD05E-6A95-4BD2-A553-2BE596B94A4B}">
          <p14:sldIdLst>
            <p14:sldId id="279"/>
            <p14:sldId id="2147475082"/>
          </p14:sldIdLst>
        </p14:section>
        <p14:section name="State of the Market, Policy &amp; Progress" id="{921B22CF-379E-466C-B4C0-5A0B9EB56EAE}">
          <p14:sldIdLst>
            <p14:sldId id="2147475007"/>
            <p14:sldId id="2147469262"/>
          </p14:sldIdLst>
        </p14:section>
        <p14:section name="Policy &amp; Progress" id="{6728D04B-844E-430C-BC1F-3BFDC3F27351}">
          <p14:sldIdLst>
            <p14:sldId id="283"/>
            <p14:sldId id="463"/>
            <p14:sldId id="2147475002"/>
            <p14:sldId id="2147469260"/>
            <p14:sldId id="2147475062"/>
            <p14:sldId id="2147479369"/>
            <p14:sldId id="2147482618"/>
            <p14:sldId id="2147482627"/>
            <p14:sldId id="2147469265"/>
            <p14:sldId id="2147479361"/>
          </p14:sldIdLst>
        </p14:section>
        <p14:section name="Charging" id="{BDF4163C-D8AD-4015-9AA5-9C23F3CAF86D}">
          <p14:sldIdLst>
            <p14:sldId id="306"/>
            <p14:sldId id="2147475077"/>
            <p14:sldId id="427"/>
            <p14:sldId id="2147475080"/>
          </p14:sldIdLst>
        </p14:section>
        <p14:section name="LEVI" id="{86E138CE-B867-4B6C-B1CD-D7913C959EA3}">
          <p14:sldIdLst>
            <p14:sldId id="462"/>
            <p14:sldId id="2147475065"/>
            <p14:sldId id="2147479362"/>
            <p14:sldId id="2147479363"/>
            <p14:sldId id="2147479364"/>
            <p14:sldId id="466"/>
            <p14:sldId id="2147475084"/>
            <p14:sldId id="2147482625"/>
            <p14:sldId id="2147482628"/>
            <p14:sldId id="2147475078"/>
            <p14:sldId id="2147482629"/>
            <p14:sldId id="2147482630"/>
            <p14:sldId id="2147482631"/>
            <p14:sldId id="2147482632"/>
            <p14:sldId id="2147482619"/>
            <p14:sldId id="2147482623"/>
            <p14:sldId id="2147482624"/>
            <p14:sldId id="2147482621"/>
            <p14:sldId id="2147474982"/>
            <p14:sldId id="326"/>
          </p14:sldIdLst>
        </p14:section>
      </p14:sectionLst>
    </p:ext>
    <p:ext uri="{EFAFB233-063F-42B5-8137-9DF3F51BA10A}">
      <p15:sldGuideLst xmlns:p15="http://schemas.microsoft.com/office/powerpoint/2012/main">
        <p15:guide id="1" orient="horz" pos="1022" userDrawn="1">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6DAF55-3EF7-E6B8-A23A-C5EB6639E0C4}" name="Emily Bolton" initials="EB" userId="S::Emily.Bolton@cambridgeshire.gov.uk::8944c855-da24-441b-98f8-d6e97c96bebf" providerId="AD"/>
  <p188:author id="{93374ABA-4910-C3EB-ECA9-B4C1BD444BE3}" name="Aaron Berry" initials="AB" userId="S::Aaron.Berry@dft.gov.uk::96ab280e-28da-4bf7-ba06-a11b25457950" providerId="AD"/>
  <p188:author id="{C20AEDCC-E2A3-2FF0-A576-858C70ADCEDE}" name="Mark Smith" initials="MS" userId="S::Mark.Smith@est.org.uk::eb753d09-63e7-4cfd-9ce1-94ce35ed5414" providerId="AD"/>
  <p188:author id="{745937E3-F91F-5B2F-5508-15D6B1F044E2}" name="Richard Drew" initials="RD" userId="S::Richard.Drew@est.org.uk::20edf19a-3680-4c6e-84f5-fdb60563addf" providerId="AD"/>
  <p188:author id="{B4FDEAE5-95C7-71B4-794D-D787961E4FEE}" name="Sally Stolworthy" initials="SS" userId="S::Sally.Stolworthy@dft.gov.uk::80af0a9d-20e2-41fd-baec-b4c0ca14be06" providerId="AD"/>
  <p188:author id="{8006A3F6-4EA6-6053-495B-A581480DDD15}" name="Richard Mallender" initials="RM" userId="S::Richard.Mallender@est.org.uk::d11d826b-373d-426d-91db-49e47fec788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487A"/>
    <a:srgbClr val="FFAF0A"/>
    <a:srgbClr val="AADCE1"/>
    <a:srgbClr val="000099"/>
    <a:srgbClr val="97A9C2"/>
    <a:srgbClr val="98A8C2"/>
    <a:srgbClr val="52C2EB"/>
    <a:srgbClr val="BF4000"/>
    <a:srgbClr val="B7133A"/>
    <a:srgbClr val="65A3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B03361-E7E0-4BAA-BD66-53172B5D1CAA}" v="5" dt="2026-09-15T16:59:27.467"/>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938" autoAdjust="0"/>
  </p:normalViewPr>
  <p:slideViewPr>
    <p:cSldViewPr snapToGrid="0">
      <p:cViewPr varScale="1">
        <p:scale>
          <a:sx n="42" d="100"/>
          <a:sy n="42" d="100"/>
        </p:scale>
        <p:origin x="264" y="66"/>
      </p:cViewPr>
      <p:guideLst>
        <p:guide orient="horz" pos="1022"/>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63" Type="http://schemas.openxmlformats.org/officeDocument/2006/relationships/viewProps" Target="viewProps.xml"/><Relationship Id="rId68"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font" Target="fonts/font14.fntdata"/><Relationship Id="rId66" Type="http://schemas.microsoft.com/office/2016/11/relationships/changesInfo" Target="changesInfos/changesInfo1.xml"/><Relationship Id="rId5" Type="http://schemas.openxmlformats.org/officeDocument/2006/relationships/slideMaster" Target="slideMasters/slideMaster2.xml"/><Relationship Id="rId61" Type="http://schemas.openxmlformats.org/officeDocument/2006/relationships/tags" Target="tags/tag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font" Target="fonts/font4.fntdata"/><Relationship Id="rId56" Type="http://schemas.openxmlformats.org/officeDocument/2006/relationships/font" Target="fonts/font12.fntdata"/><Relationship Id="rId64"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font" Target="fonts/font7.fnt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font" Target="fonts/font2.fntdata"/><Relationship Id="rId59" Type="http://schemas.openxmlformats.org/officeDocument/2006/relationships/font" Target="fonts/font15.fntdata"/><Relationship Id="rId67"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font" Target="fonts/font10.fntdata"/><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font" Target="fonts/font5.fntdata"/><Relationship Id="rId57" Type="http://schemas.openxmlformats.org/officeDocument/2006/relationships/font" Target="fonts/font13.fntdata"/><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notesMaster" Target="notesMasters/notesMaster1.xml"/><Relationship Id="rId52" Type="http://schemas.openxmlformats.org/officeDocument/2006/relationships/font" Target="fonts/font8.fntdata"/><Relationship Id="rId60" Type="http://schemas.openxmlformats.org/officeDocument/2006/relationships/font" Target="fonts/font16.fntdata"/><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Mallender" userId="d11d826b-373d-426d-91db-49e47fec788e" providerId="ADAL" clId="{BF0EAA79-F907-4437-9A01-20B90BAA8A31}"/>
    <pc:docChg chg="undo custSel addSld delSld modSld sldOrd modSection">
      <pc:chgData name="Richard Mallender" userId="d11d826b-373d-426d-91db-49e47fec788e" providerId="ADAL" clId="{BF0EAA79-F907-4437-9A01-20B90BAA8A31}" dt="2026-09-15T16:59:27.467" v="5037" actId="1076"/>
      <pc:docMkLst>
        <pc:docMk/>
      </pc:docMkLst>
      <pc:sldChg chg="modSp mod">
        <pc:chgData name="Richard Mallender" userId="d11d826b-373d-426d-91db-49e47fec788e" providerId="ADAL" clId="{BF0EAA79-F907-4437-9A01-20B90BAA8A31}" dt="2026-09-11T14:44:32.105" v="3602" actId="14100"/>
        <pc:sldMkLst>
          <pc:docMk/>
          <pc:sldMk cId="236329592" sldId="279"/>
        </pc:sldMkLst>
        <pc:spChg chg="mod">
          <ac:chgData name="Richard Mallender" userId="d11d826b-373d-426d-91db-49e47fec788e" providerId="ADAL" clId="{BF0EAA79-F907-4437-9A01-20B90BAA8A31}" dt="2026-09-11T14:44:32.105" v="3602" actId="14100"/>
          <ac:spMkLst>
            <pc:docMk/>
            <pc:sldMk cId="236329592" sldId="279"/>
            <ac:spMk id="9" creationId="{136FCBB6-BEA9-30AD-11EB-7106D7582AA5}"/>
          </ac:spMkLst>
        </pc:spChg>
        <pc:spChg chg="mod">
          <ac:chgData name="Richard Mallender" userId="d11d826b-373d-426d-91db-49e47fec788e" providerId="ADAL" clId="{BF0EAA79-F907-4437-9A01-20B90BAA8A31}" dt="2026-09-02T14:42:56.042" v="712" actId="20577"/>
          <ac:spMkLst>
            <pc:docMk/>
            <pc:sldMk cId="236329592" sldId="279"/>
            <ac:spMk id="10" creationId="{A16AC07E-34FA-F147-CEC2-873E47E790FE}"/>
          </ac:spMkLst>
        </pc:spChg>
      </pc:sldChg>
      <pc:sldChg chg="modSp mod">
        <pc:chgData name="Richard Mallender" userId="d11d826b-373d-426d-91db-49e47fec788e" providerId="ADAL" clId="{BF0EAA79-F907-4437-9A01-20B90BAA8A31}" dt="2026-09-15T16:57:11.802" v="4993" actId="207"/>
        <pc:sldMkLst>
          <pc:docMk/>
          <pc:sldMk cId="228174053" sldId="326"/>
        </pc:sldMkLst>
        <pc:spChg chg="mod">
          <ac:chgData name="Richard Mallender" userId="d11d826b-373d-426d-91db-49e47fec788e" providerId="ADAL" clId="{BF0EAA79-F907-4437-9A01-20B90BAA8A31}" dt="2026-09-02T14:43:05.648" v="716" actId="20577"/>
          <ac:spMkLst>
            <pc:docMk/>
            <pc:sldMk cId="228174053" sldId="326"/>
            <ac:spMk id="3" creationId="{CB3DA91B-B4F6-D7B0-B938-2C51DAD8B47C}"/>
          </ac:spMkLst>
        </pc:spChg>
        <pc:spChg chg="mod">
          <ac:chgData name="Richard Mallender" userId="d11d826b-373d-426d-91db-49e47fec788e" providerId="ADAL" clId="{BF0EAA79-F907-4437-9A01-20B90BAA8A31}" dt="2026-09-15T16:57:11.802" v="4993" actId="207"/>
          <ac:spMkLst>
            <pc:docMk/>
            <pc:sldMk cId="228174053" sldId="326"/>
            <ac:spMk id="5" creationId="{CAA5058C-8BDC-E924-2663-E31844CA8C73}"/>
          </ac:spMkLst>
        </pc:spChg>
      </pc:sldChg>
      <pc:sldChg chg="modNotesTx">
        <pc:chgData name="Richard Mallender" userId="d11d826b-373d-426d-91db-49e47fec788e" providerId="ADAL" clId="{BF0EAA79-F907-4437-9A01-20B90BAA8A31}" dt="2026-09-02T17:20:28.477" v="2427" actId="313"/>
        <pc:sldMkLst>
          <pc:docMk/>
          <pc:sldMk cId="3168380494" sldId="427"/>
        </pc:sldMkLst>
      </pc:sldChg>
      <pc:sldChg chg="modNotesTx">
        <pc:chgData name="Richard Mallender" userId="d11d826b-373d-426d-91db-49e47fec788e" providerId="ADAL" clId="{BF0EAA79-F907-4437-9A01-20B90BAA8A31}" dt="2026-09-02T17:11:21.392" v="2005" actId="20577"/>
        <pc:sldMkLst>
          <pc:docMk/>
          <pc:sldMk cId="403408669" sldId="463"/>
        </pc:sldMkLst>
      </pc:sldChg>
      <pc:sldChg chg="modNotesTx">
        <pc:chgData name="Richard Mallender" userId="d11d826b-373d-426d-91db-49e47fec788e" providerId="ADAL" clId="{BF0EAA79-F907-4437-9A01-20B90BAA8A31}" dt="2026-09-02T17:23:37.316" v="2758" actId="20577"/>
        <pc:sldMkLst>
          <pc:docMk/>
          <pc:sldMk cId="2655652007" sldId="466"/>
        </pc:sldMkLst>
      </pc:sldChg>
      <pc:sldChg chg="modNotesTx">
        <pc:chgData name="Richard Mallender" userId="d11d826b-373d-426d-91db-49e47fec788e" providerId="ADAL" clId="{BF0EAA79-F907-4437-9A01-20B90BAA8A31}" dt="2026-09-02T17:12:15.484" v="2067" actId="20577"/>
        <pc:sldMkLst>
          <pc:docMk/>
          <pc:sldMk cId="3848719757" sldId="2147469260"/>
        </pc:sldMkLst>
      </pc:sldChg>
      <pc:sldChg chg="modNotesTx">
        <pc:chgData name="Richard Mallender" userId="d11d826b-373d-426d-91db-49e47fec788e" providerId="ADAL" clId="{BF0EAA79-F907-4437-9A01-20B90BAA8A31}" dt="2026-09-02T16:42:34.857" v="1034" actId="20577"/>
        <pc:sldMkLst>
          <pc:docMk/>
          <pc:sldMk cId="2205927983" sldId="2147469262"/>
        </pc:sldMkLst>
      </pc:sldChg>
      <pc:sldChg chg="modSp mod modNotesTx">
        <pc:chgData name="Richard Mallender" userId="d11d826b-373d-426d-91db-49e47fec788e" providerId="ADAL" clId="{BF0EAA79-F907-4437-9A01-20B90BAA8A31}" dt="2026-09-11T19:31:03.382" v="3622" actId="1076"/>
        <pc:sldMkLst>
          <pc:docMk/>
          <pc:sldMk cId="793813530" sldId="2147469265"/>
        </pc:sldMkLst>
        <pc:spChg chg="mod">
          <ac:chgData name="Richard Mallender" userId="d11d826b-373d-426d-91db-49e47fec788e" providerId="ADAL" clId="{BF0EAA79-F907-4437-9A01-20B90BAA8A31}" dt="2026-09-11T19:30:54.945" v="3620" actId="14100"/>
          <ac:spMkLst>
            <pc:docMk/>
            <pc:sldMk cId="793813530" sldId="2147469265"/>
            <ac:spMk id="3" creationId="{36297A28-817D-91BA-F0D0-CD28822FEE94}"/>
          </ac:spMkLst>
        </pc:spChg>
        <pc:picChg chg="mod">
          <ac:chgData name="Richard Mallender" userId="d11d826b-373d-426d-91db-49e47fec788e" providerId="ADAL" clId="{BF0EAA79-F907-4437-9A01-20B90BAA8A31}" dt="2026-09-11T19:31:03.382" v="3622" actId="1076"/>
          <ac:picMkLst>
            <pc:docMk/>
            <pc:sldMk cId="793813530" sldId="2147469265"/>
            <ac:picMk id="2050" creationId="{8EA12F4D-6649-0D43-889C-A79B17706DE6}"/>
          </ac:picMkLst>
        </pc:picChg>
      </pc:sldChg>
      <pc:sldChg chg="modSp add mod setBg">
        <pc:chgData name="Richard Mallender" userId="d11d826b-373d-426d-91db-49e47fec788e" providerId="ADAL" clId="{BF0EAA79-F907-4437-9A01-20B90BAA8A31}" dt="2026-09-15T16:59:27.467" v="5037" actId="1076"/>
        <pc:sldMkLst>
          <pc:docMk/>
          <pc:sldMk cId="1801766530" sldId="2147474982"/>
        </pc:sldMkLst>
        <pc:spChg chg="mod">
          <ac:chgData name="Richard Mallender" userId="d11d826b-373d-426d-91db-49e47fec788e" providerId="ADAL" clId="{BF0EAA79-F907-4437-9A01-20B90BAA8A31}" dt="2026-09-15T16:59:27.467" v="5037" actId="1076"/>
          <ac:spMkLst>
            <pc:docMk/>
            <pc:sldMk cId="1801766530" sldId="2147474982"/>
            <ac:spMk id="2" creationId="{16616C26-73E8-207D-C2BC-D1CD869C50AD}"/>
          </ac:spMkLst>
        </pc:spChg>
        <pc:picChg chg="mod">
          <ac:chgData name="Richard Mallender" userId="d11d826b-373d-426d-91db-49e47fec788e" providerId="ADAL" clId="{BF0EAA79-F907-4437-9A01-20B90BAA8A31}" dt="2026-09-15T16:59:22.121" v="5036" actId="1076"/>
          <ac:picMkLst>
            <pc:docMk/>
            <pc:sldMk cId="1801766530" sldId="2147474982"/>
            <ac:picMk id="6" creationId="{B977269E-B1C5-DE36-CE22-59716DDE5D17}"/>
          </ac:picMkLst>
        </pc:picChg>
      </pc:sldChg>
      <pc:sldChg chg="modNotesTx">
        <pc:chgData name="Richard Mallender" userId="d11d826b-373d-426d-91db-49e47fec788e" providerId="ADAL" clId="{BF0EAA79-F907-4437-9A01-20B90BAA8A31}" dt="2026-09-02T17:11:39.637" v="2037" actId="20577"/>
        <pc:sldMkLst>
          <pc:docMk/>
          <pc:sldMk cId="1536721124" sldId="2147475002"/>
        </pc:sldMkLst>
      </pc:sldChg>
      <pc:sldChg chg="modNotesTx">
        <pc:chgData name="Richard Mallender" userId="d11d826b-373d-426d-91db-49e47fec788e" providerId="ADAL" clId="{BF0EAA79-F907-4437-9A01-20B90BAA8A31}" dt="2026-09-02T15:59:15.372" v="910" actId="20577"/>
        <pc:sldMkLst>
          <pc:docMk/>
          <pc:sldMk cId="2341578362" sldId="2147475007"/>
        </pc:sldMkLst>
      </pc:sldChg>
      <pc:sldChg chg="modNotesTx">
        <pc:chgData name="Richard Mallender" userId="d11d826b-373d-426d-91db-49e47fec788e" providerId="ADAL" clId="{BF0EAA79-F907-4437-9A01-20B90BAA8A31}" dt="2026-09-02T17:12:37.227" v="2110" actId="20577"/>
        <pc:sldMkLst>
          <pc:docMk/>
          <pc:sldMk cId="3344957014" sldId="2147475062"/>
        </pc:sldMkLst>
      </pc:sldChg>
      <pc:sldChg chg="modNotesTx">
        <pc:chgData name="Richard Mallender" userId="d11d826b-373d-426d-91db-49e47fec788e" providerId="ADAL" clId="{BF0EAA79-F907-4437-9A01-20B90BAA8A31}" dt="2026-09-02T17:21:14.494" v="2497" actId="20577"/>
        <pc:sldMkLst>
          <pc:docMk/>
          <pc:sldMk cId="3717299987" sldId="2147475065"/>
        </pc:sldMkLst>
      </pc:sldChg>
      <pc:sldChg chg="del mod modShow modNotesTx">
        <pc:chgData name="Richard Mallender" userId="d11d826b-373d-426d-91db-49e47fec788e" providerId="ADAL" clId="{BF0EAA79-F907-4437-9A01-20B90BAA8A31}" dt="2026-09-14T12:51:51.158" v="3624" actId="2696"/>
        <pc:sldMkLst>
          <pc:docMk/>
          <pc:sldMk cId="2834718839" sldId="2147475066"/>
        </pc:sldMkLst>
      </pc:sldChg>
      <pc:sldChg chg="del modNotesTx">
        <pc:chgData name="Richard Mallender" userId="d11d826b-373d-426d-91db-49e47fec788e" providerId="ADAL" clId="{BF0EAA79-F907-4437-9A01-20B90BAA8A31}" dt="2026-09-14T12:23:23.620" v="3623" actId="2696"/>
        <pc:sldMkLst>
          <pc:docMk/>
          <pc:sldMk cId="2793523269" sldId="2147475074"/>
        </pc:sldMkLst>
      </pc:sldChg>
      <pc:sldChg chg="modNotesTx">
        <pc:chgData name="Richard Mallender" userId="d11d826b-373d-426d-91db-49e47fec788e" providerId="ADAL" clId="{BF0EAA79-F907-4437-9A01-20B90BAA8A31}" dt="2026-09-02T17:15:32.538" v="2384" actId="20577"/>
        <pc:sldMkLst>
          <pc:docMk/>
          <pc:sldMk cId="1415185415" sldId="2147475077"/>
        </pc:sldMkLst>
      </pc:sldChg>
      <pc:sldChg chg="delSp modSp add mod">
        <pc:chgData name="Richard Mallender" userId="d11d826b-373d-426d-91db-49e47fec788e" providerId="ADAL" clId="{BF0EAA79-F907-4437-9A01-20B90BAA8A31}" dt="2026-09-14T13:58:01.996" v="4971" actId="14100"/>
        <pc:sldMkLst>
          <pc:docMk/>
          <pc:sldMk cId="3459614895" sldId="2147475078"/>
        </pc:sldMkLst>
        <pc:spChg chg="mod">
          <ac:chgData name="Richard Mallender" userId="d11d826b-373d-426d-91db-49e47fec788e" providerId="ADAL" clId="{BF0EAA79-F907-4437-9A01-20B90BAA8A31}" dt="2026-09-14T13:57:09.210" v="4960" actId="20577"/>
          <ac:spMkLst>
            <pc:docMk/>
            <pc:sldMk cId="3459614895" sldId="2147475078"/>
            <ac:spMk id="2" creationId="{6B6F50C6-CB67-DBFE-63D7-AAEB1D9819E9}"/>
          </ac:spMkLst>
        </pc:spChg>
        <pc:spChg chg="mod">
          <ac:chgData name="Richard Mallender" userId="d11d826b-373d-426d-91db-49e47fec788e" providerId="ADAL" clId="{BF0EAA79-F907-4437-9A01-20B90BAA8A31}" dt="2026-09-14T13:57:58.436" v="4970" actId="14100"/>
          <ac:spMkLst>
            <pc:docMk/>
            <pc:sldMk cId="3459614895" sldId="2147475078"/>
            <ac:spMk id="5" creationId="{91ED9789-EB88-D338-23DA-1557877731A4}"/>
          </ac:spMkLst>
        </pc:spChg>
        <pc:spChg chg="del">
          <ac:chgData name="Richard Mallender" userId="d11d826b-373d-426d-91db-49e47fec788e" providerId="ADAL" clId="{BF0EAA79-F907-4437-9A01-20B90BAA8A31}" dt="2026-09-14T13:57:00.596" v="4949" actId="478"/>
          <ac:spMkLst>
            <pc:docMk/>
            <pc:sldMk cId="3459614895" sldId="2147475078"/>
            <ac:spMk id="6" creationId="{0A82829D-1B69-6E72-5CEF-C0E613546A5A}"/>
          </ac:spMkLst>
        </pc:spChg>
        <pc:picChg chg="mod">
          <ac:chgData name="Richard Mallender" userId="d11d826b-373d-426d-91db-49e47fec788e" providerId="ADAL" clId="{BF0EAA79-F907-4437-9A01-20B90BAA8A31}" dt="2026-09-14T13:58:01.996" v="4971" actId="14100"/>
          <ac:picMkLst>
            <pc:docMk/>
            <pc:sldMk cId="3459614895" sldId="2147475078"/>
            <ac:picMk id="2050" creationId="{741E2DB6-954D-D799-AD6E-FE6B64BFB7FB}"/>
          </ac:picMkLst>
        </pc:picChg>
      </pc:sldChg>
      <pc:sldChg chg="modNotesTx">
        <pc:chgData name="Richard Mallender" userId="d11d826b-373d-426d-91db-49e47fec788e" providerId="ADAL" clId="{BF0EAA79-F907-4437-9A01-20B90BAA8A31}" dt="2026-09-02T17:20:51.121" v="2483" actId="20577"/>
        <pc:sldMkLst>
          <pc:docMk/>
          <pc:sldMk cId="3305705219" sldId="2147475080"/>
        </pc:sldMkLst>
      </pc:sldChg>
      <pc:sldChg chg="modNotesTx">
        <pc:chgData name="Richard Mallender" userId="d11d826b-373d-426d-91db-49e47fec788e" providerId="ADAL" clId="{BF0EAA79-F907-4437-9A01-20B90BAA8A31}" dt="2026-09-02T15:47:00.491" v="772" actId="20577"/>
        <pc:sldMkLst>
          <pc:docMk/>
          <pc:sldMk cId="2883000955" sldId="2147475082"/>
        </pc:sldMkLst>
      </pc:sldChg>
      <pc:sldChg chg="modNotesTx">
        <pc:chgData name="Richard Mallender" userId="d11d826b-373d-426d-91db-49e47fec788e" providerId="ADAL" clId="{BF0EAA79-F907-4437-9A01-20B90BAA8A31}" dt="2026-09-02T17:23:53.478" v="2774" actId="20577"/>
        <pc:sldMkLst>
          <pc:docMk/>
          <pc:sldMk cId="2386311675" sldId="2147475084"/>
        </pc:sldMkLst>
      </pc:sldChg>
      <pc:sldChg chg="modNotesTx">
        <pc:chgData name="Richard Mallender" userId="d11d826b-373d-426d-91db-49e47fec788e" providerId="ADAL" clId="{BF0EAA79-F907-4437-9A01-20B90BAA8A31}" dt="2026-09-02T17:14:58.562" v="2318" actId="20577"/>
        <pc:sldMkLst>
          <pc:docMk/>
          <pc:sldMk cId="2491699240" sldId="2147479361"/>
        </pc:sldMkLst>
      </pc:sldChg>
      <pc:sldChg chg="modNotesTx">
        <pc:chgData name="Richard Mallender" userId="d11d826b-373d-426d-91db-49e47fec788e" providerId="ADAL" clId="{BF0EAA79-F907-4437-9A01-20B90BAA8A31}" dt="2026-09-02T17:21:24.038" v="2522" actId="20577"/>
        <pc:sldMkLst>
          <pc:docMk/>
          <pc:sldMk cId="4093292391" sldId="2147479362"/>
        </pc:sldMkLst>
      </pc:sldChg>
      <pc:sldChg chg="modNotesTx">
        <pc:chgData name="Richard Mallender" userId="d11d826b-373d-426d-91db-49e47fec788e" providerId="ADAL" clId="{BF0EAA79-F907-4437-9A01-20B90BAA8A31}" dt="2026-09-02T17:21:35.509" v="2548" actId="20577"/>
        <pc:sldMkLst>
          <pc:docMk/>
          <pc:sldMk cId="1641744265" sldId="2147479363"/>
        </pc:sldMkLst>
      </pc:sldChg>
      <pc:sldChg chg="modNotesTx">
        <pc:chgData name="Richard Mallender" userId="d11d826b-373d-426d-91db-49e47fec788e" providerId="ADAL" clId="{BF0EAA79-F907-4437-9A01-20B90BAA8A31}" dt="2026-09-02T17:22:19.464" v="2635" actId="20577"/>
        <pc:sldMkLst>
          <pc:docMk/>
          <pc:sldMk cId="1640164118" sldId="2147479364"/>
        </pc:sldMkLst>
      </pc:sldChg>
      <pc:sldChg chg="add">
        <pc:chgData name="Richard Mallender" userId="d11d826b-373d-426d-91db-49e47fec788e" providerId="ADAL" clId="{BF0EAA79-F907-4437-9A01-20B90BAA8A31}" dt="2026-09-09T15:15:45.145" v="2798"/>
        <pc:sldMkLst>
          <pc:docMk/>
          <pc:sldMk cId="591458870" sldId="2147479369"/>
        </pc:sldMkLst>
      </pc:sldChg>
      <pc:sldChg chg="modSp add mod">
        <pc:chgData name="Richard Mallender" userId="d11d826b-373d-426d-91db-49e47fec788e" providerId="ADAL" clId="{BF0EAA79-F907-4437-9A01-20B90BAA8A31}" dt="2026-09-11T19:30:06.366" v="3617" actId="6549"/>
        <pc:sldMkLst>
          <pc:docMk/>
          <pc:sldMk cId="3602106550" sldId="2147482618"/>
        </pc:sldMkLst>
        <pc:spChg chg="mod">
          <ac:chgData name="Richard Mallender" userId="d11d826b-373d-426d-91db-49e47fec788e" providerId="ADAL" clId="{BF0EAA79-F907-4437-9A01-20B90BAA8A31}" dt="2026-09-11T19:30:06.366" v="3617" actId="6549"/>
          <ac:spMkLst>
            <pc:docMk/>
            <pc:sldMk cId="3602106550" sldId="2147482618"/>
            <ac:spMk id="9" creationId="{D6F6D530-3774-900B-DCD3-7BBBED62151B}"/>
          </ac:spMkLst>
        </pc:spChg>
      </pc:sldChg>
      <pc:sldChg chg="modSp new mod">
        <pc:chgData name="Richard Mallender" userId="d11d826b-373d-426d-91db-49e47fec788e" providerId="ADAL" clId="{BF0EAA79-F907-4437-9A01-20B90BAA8A31}" dt="2026-09-09T16:32:04.323" v="3425" actId="20577"/>
        <pc:sldMkLst>
          <pc:docMk/>
          <pc:sldMk cId="4138017019" sldId="2147482619"/>
        </pc:sldMkLst>
        <pc:spChg chg="mod">
          <ac:chgData name="Richard Mallender" userId="d11d826b-373d-426d-91db-49e47fec788e" providerId="ADAL" clId="{BF0EAA79-F907-4437-9A01-20B90BAA8A31}" dt="2026-09-09T16:31:10.649" v="3421" actId="20577"/>
          <ac:spMkLst>
            <pc:docMk/>
            <pc:sldMk cId="4138017019" sldId="2147482619"/>
            <ac:spMk id="2" creationId="{DD5796F0-A5F3-7A4B-5A6B-C0A2F0CD8E3A}"/>
          </ac:spMkLst>
        </pc:spChg>
        <pc:spChg chg="mod">
          <ac:chgData name="Richard Mallender" userId="d11d826b-373d-426d-91db-49e47fec788e" providerId="ADAL" clId="{BF0EAA79-F907-4437-9A01-20B90BAA8A31}" dt="2026-09-09T16:32:04.323" v="3425" actId="20577"/>
          <ac:spMkLst>
            <pc:docMk/>
            <pc:sldMk cId="4138017019" sldId="2147482619"/>
            <ac:spMk id="4" creationId="{CB741C1B-AAC1-B0CC-0BAD-B199C9A72AA4}"/>
          </ac:spMkLst>
        </pc:spChg>
      </pc:sldChg>
      <pc:sldChg chg="modSp add mod">
        <pc:chgData name="Richard Mallender" userId="d11d826b-373d-426d-91db-49e47fec788e" providerId="ADAL" clId="{BF0EAA79-F907-4437-9A01-20B90BAA8A31}" dt="2026-09-09T16:38:08.886" v="3576" actId="6549"/>
        <pc:sldMkLst>
          <pc:docMk/>
          <pc:sldMk cId="2540971238" sldId="2147482621"/>
        </pc:sldMkLst>
        <pc:spChg chg="mod">
          <ac:chgData name="Richard Mallender" userId="d11d826b-373d-426d-91db-49e47fec788e" providerId="ADAL" clId="{BF0EAA79-F907-4437-9A01-20B90BAA8A31}" dt="2026-09-09T16:34:49.642" v="3479"/>
          <ac:spMkLst>
            <pc:docMk/>
            <pc:sldMk cId="2540971238" sldId="2147482621"/>
            <ac:spMk id="2" creationId="{53BB2A6A-E8CE-E10A-8264-CB2CEE5A6861}"/>
          </ac:spMkLst>
        </pc:spChg>
        <pc:spChg chg="mod">
          <ac:chgData name="Richard Mallender" userId="d11d826b-373d-426d-91db-49e47fec788e" providerId="ADAL" clId="{BF0EAA79-F907-4437-9A01-20B90BAA8A31}" dt="2026-09-09T16:38:08.886" v="3576" actId="6549"/>
          <ac:spMkLst>
            <pc:docMk/>
            <pc:sldMk cId="2540971238" sldId="2147482621"/>
            <ac:spMk id="4" creationId="{96CC8502-98F7-3FA4-FAAC-1268BB104EA9}"/>
          </ac:spMkLst>
        </pc:spChg>
      </pc:sldChg>
      <pc:sldChg chg="addSp delSp modSp add mod">
        <pc:chgData name="Richard Mallender" userId="d11d826b-373d-426d-91db-49e47fec788e" providerId="ADAL" clId="{BF0EAA79-F907-4437-9A01-20B90BAA8A31}" dt="2026-09-09T16:32:41.554" v="3428"/>
        <pc:sldMkLst>
          <pc:docMk/>
          <pc:sldMk cId="960805407" sldId="2147482623"/>
        </pc:sldMkLst>
        <pc:spChg chg="mod">
          <ac:chgData name="Richard Mallender" userId="d11d826b-373d-426d-91db-49e47fec788e" providerId="ADAL" clId="{BF0EAA79-F907-4437-9A01-20B90BAA8A31}" dt="2026-09-09T16:31:56.326" v="3423" actId="20577"/>
          <ac:spMkLst>
            <pc:docMk/>
            <pc:sldMk cId="960805407" sldId="2147482623"/>
            <ac:spMk id="4" creationId="{17CFA510-C170-BCB0-E3B9-D0C3B3F98CF4}"/>
          </ac:spMkLst>
        </pc:spChg>
        <pc:spChg chg="add mod">
          <ac:chgData name="Richard Mallender" userId="d11d826b-373d-426d-91db-49e47fec788e" providerId="ADAL" clId="{BF0EAA79-F907-4437-9A01-20B90BAA8A31}" dt="2026-09-09T16:32:41.554" v="3428"/>
          <ac:spMkLst>
            <pc:docMk/>
            <pc:sldMk cId="960805407" sldId="2147482623"/>
            <ac:spMk id="10" creationId="{C2C4DEFF-29D0-969F-3D5B-9741AF75D30B}"/>
          </ac:spMkLst>
        </pc:spChg>
      </pc:sldChg>
      <pc:sldChg chg="modSp add mod">
        <pc:chgData name="Richard Mallender" userId="d11d826b-373d-426d-91db-49e47fec788e" providerId="ADAL" clId="{BF0EAA79-F907-4437-9A01-20B90BAA8A31}" dt="2026-09-09T16:32:45.734" v="3429"/>
        <pc:sldMkLst>
          <pc:docMk/>
          <pc:sldMk cId="677971996" sldId="2147482624"/>
        </pc:sldMkLst>
        <pc:spChg chg="mod">
          <ac:chgData name="Richard Mallender" userId="d11d826b-373d-426d-91db-49e47fec788e" providerId="ADAL" clId="{BF0EAA79-F907-4437-9A01-20B90BAA8A31}" dt="2026-09-09T16:30:05.760" v="3391" actId="20577"/>
          <ac:spMkLst>
            <pc:docMk/>
            <pc:sldMk cId="677971996" sldId="2147482624"/>
            <ac:spMk id="4" creationId="{898401B0-1C27-CBF5-454B-6F2541FDB8F5}"/>
          </ac:spMkLst>
        </pc:spChg>
        <pc:spChg chg="mod">
          <ac:chgData name="Richard Mallender" userId="d11d826b-373d-426d-91db-49e47fec788e" providerId="ADAL" clId="{BF0EAA79-F907-4437-9A01-20B90BAA8A31}" dt="2026-09-09T16:32:45.734" v="3429"/>
          <ac:spMkLst>
            <pc:docMk/>
            <pc:sldMk cId="677971996" sldId="2147482624"/>
            <ac:spMk id="10" creationId="{F17D3A31-A1BF-1A09-FB9C-AF386673E64D}"/>
          </ac:spMkLst>
        </pc:spChg>
      </pc:sldChg>
      <pc:sldChg chg="modSp new mod ord">
        <pc:chgData name="Richard Mallender" userId="d11d826b-373d-426d-91db-49e47fec788e" providerId="ADAL" clId="{BF0EAA79-F907-4437-9A01-20B90BAA8A31}" dt="2026-09-14T12:52:10.678" v="3626"/>
        <pc:sldMkLst>
          <pc:docMk/>
          <pc:sldMk cId="3486767357" sldId="2147482625"/>
        </pc:sldMkLst>
        <pc:spChg chg="mod">
          <ac:chgData name="Richard Mallender" userId="d11d826b-373d-426d-91db-49e47fec788e" providerId="ADAL" clId="{BF0EAA79-F907-4437-9A01-20B90BAA8A31}" dt="2026-09-11T14:52:27.766" v="3608"/>
          <ac:spMkLst>
            <pc:docMk/>
            <pc:sldMk cId="3486767357" sldId="2147482625"/>
            <ac:spMk id="2" creationId="{15905A91-C026-B7F6-9201-8F3227ABCE83}"/>
          </ac:spMkLst>
        </pc:spChg>
        <pc:spChg chg="mod">
          <ac:chgData name="Richard Mallender" userId="d11d826b-373d-426d-91db-49e47fec788e" providerId="ADAL" clId="{BF0EAA79-F907-4437-9A01-20B90BAA8A31}" dt="2026-09-11T14:52:59.467" v="3611" actId="12"/>
          <ac:spMkLst>
            <pc:docMk/>
            <pc:sldMk cId="3486767357" sldId="2147482625"/>
            <ac:spMk id="4" creationId="{F7822ECA-E67E-BFC9-0FDC-BFFC3B7EE924}"/>
          </ac:spMkLst>
        </pc:spChg>
      </pc:sldChg>
      <pc:sldChg chg="modSp add mod">
        <pc:chgData name="Richard Mallender" userId="d11d826b-373d-426d-91db-49e47fec788e" providerId="ADAL" clId="{BF0EAA79-F907-4437-9A01-20B90BAA8A31}" dt="2026-09-11T19:29:55.378" v="3615" actId="255"/>
        <pc:sldMkLst>
          <pc:docMk/>
          <pc:sldMk cId="1177670610" sldId="2147482627"/>
        </pc:sldMkLst>
        <pc:spChg chg="mod">
          <ac:chgData name="Richard Mallender" userId="d11d826b-373d-426d-91db-49e47fec788e" providerId="ADAL" clId="{BF0EAA79-F907-4437-9A01-20B90BAA8A31}" dt="2026-09-11T19:29:55.378" v="3615" actId="255"/>
          <ac:spMkLst>
            <pc:docMk/>
            <pc:sldMk cId="1177670610" sldId="2147482627"/>
            <ac:spMk id="9" creationId="{F3739E53-F4DE-88AF-8C9B-58AE40F32F08}"/>
          </ac:spMkLst>
        </pc:spChg>
      </pc:sldChg>
      <pc:sldChg chg="modSp add mod">
        <pc:chgData name="Richard Mallender" userId="d11d826b-373d-426d-91db-49e47fec788e" providerId="ADAL" clId="{BF0EAA79-F907-4437-9A01-20B90BAA8A31}" dt="2026-09-14T13:52:56.233" v="4939" actId="14100"/>
        <pc:sldMkLst>
          <pc:docMk/>
          <pc:sldMk cId="1831941889" sldId="2147482628"/>
        </pc:sldMkLst>
        <pc:spChg chg="mod">
          <ac:chgData name="Richard Mallender" userId="d11d826b-373d-426d-91db-49e47fec788e" providerId="ADAL" clId="{BF0EAA79-F907-4437-9A01-20B90BAA8A31}" dt="2026-09-14T13:52:56.233" v="4939" actId="14100"/>
          <ac:spMkLst>
            <pc:docMk/>
            <pc:sldMk cId="1831941889" sldId="2147482628"/>
            <ac:spMk id="6" creationId="{45034241-0ECE-18F4-76BE-E5395708D946}"/>
          </ac:spMkLst>
        </pc:spChg>
      </pc:sldChg>
      <pc:sldChg chg="new del">
        <pc:chgData name="Richard Mallender" userId="d11d826b-373d-426d-91db-49e47fec788e" providerId="ADAL" clId="{BF0EAA79-F907-4437-9A01-20B90BAA8A31}" dt="2026-09-14T13:05:21.155" v="3640" actId="680"/>
        <pc:sldMkLst>
          <pc:docMk/>
          <pc:sldMk cId="162809445" sldId="2147482629"/>
        </pc:sldMkLst>
      </pc:sldChg>
      <pc:sldChg chg="modSp add mod ord">
        <pc:chgData name="Richard Mallender" userId="d11d826b-373d-426d-91db-49e47fec788e" providerId="ADAL" clId="{BF0EAA79-F907-4437-9A01-20B90BAA8A31}" dt="2026-09-14T13:29:06.159" v="4183" actId="20577"/>
        <pc:sldMkLst>
          <pc:docMk/>
          <pc:sldMk cId="3866175453" sldId="2147482629"/>
        </pc:sldMkLst>
        <pc:spChg chg="mod">
          <ac:chgData name="Richard Mallender" userId="d11d826b-373d-426d-91db-49e47fec788e" providerId="ADAL" clId="{BF0EAA79-F907-4437-9A01-20B90BAA8A31}" dt="2026-09-14T13:05:45.627" v="3673" actId="20577"/>
          <ac:spMkLst>
            <pc:docMk/>
            <pc:sldMk cId="3866175453" sldId="2147482629"/>
            <ac:spMk id="2" creationId="{83A0DEC5-9409-DB18-03F0-844E78DE70D8}"/>
          </ac:spMkLst>
        </pc:spChg>
        <pc:spChg chg="mod">
          <ac:chgData name="Richard Mallender" userId="d11d826b-373d-426d-91db-49e47fec788e" providerId="ADAL" clId="{BF0EAA79-F907-4437-9A01-20B90BAA8A31}" dt="2026-09-14T13:29:06.159" v="4183" actId="20577"/>
          <ac:spMkLst>
            <pc:docMk/>
            <pc:sldMk cId="3866175453" sldId="2147482629"/>
            <ac:spMk id="4" creationId="{1D41FD8F-60F0-FE7D-C4F0-5FAC76111547}"/>
          </ac:spMkLst>
        </pc:spChg>
      </pc:sldChg>
      <pc:sldChg chg="addSp delSp modSp new mod modClrScheme modAnim chgLayout">
        <pc:chgData name="Richard Mallender" userId="d11d826b-373d-426d-91db-49e47fec788e" providerId="ADAL" clId="{BF0EAA79-F907-4437-9A01-20B90BAA8A31}" dt="2026-09-14T13:12:05.353" v="4070" actId="26606"/>
        <pc:sldMkLst>
          <pc:docMk/>
          <pc:sldMk cId="2908449058" sldId="2147482630"/>
        </pc:sldMkLst>
        <pc:spChg chg="del">
          <ac:chgData name="Richard Mallender" userId="d11d826b-373d-426d-91db-49e47fec788e" providerId="ADAL" clId="{BF0EAA79-F907-4437-9A01-20B90BAA8A31}" dt="2026-09-14T13:12:05.353" v="4070" actId="26606"/>
          <ac:spMkLst>
            <pc:docMk/>
            <pc:sldMk cId="2908449058" sldId="2147482630"/>
            <ac:spMk id="2" creationId="{76B28FEB-F985-E229-910B-6BC1E12D76B5}"/>
          </ac:spMkLst>
        </pc:spChg>
        <pc:spChg chg="mod ord">
          <ac:chgData name="Richard Mallender" userId="d11d826b-373d-426d-91db-49e47fec788e" providerId="ADAL" clId="{BF0EAA79-F907-4437-9A01-20B90BAA8A31}" dt="2026-09-14T13:12:05.353" v="4070" actId="26606"/>
          <ac:spMkLst>
            <pc:docMk/>
            <pc:sldMk cId="2908449058" sldId="2147482630"/>
            <ac:spMk id="3" creationId="{8D2CEA82-5CB6-9C98-D4F8-50C906DC5B13}"/>
          </ac:spMkLst>
        </pc:spChg>
        <pc:spChg chg="del">
          <ac:chgData name="Richard Mallender" userId="d11d826b-373d-426d-91db-49e47fec788e" providerId="ADAL" clId="{BF0EAA79-F907-4437-9A01-20B90BAA8A31}" dt="2026-09-14T13:12:05.353" v="4070" actId="26606"/>
          <ac:spMkLst>
            <pc:docMk/>
            <pc:sldMk cId="2908449058" sldId="2147482630"/>
            <ac:spMk id="4" creationId="{85217178-14AA-E757-EB8F-3285732D4531}"/>
          </ac:spMkLst>
        </pc:spChg>
        <pc:picChg chg="add mod">
          <ac:chgData name="Richard Mallender" userId="d11d826b-373d-426d-91db-49e47fec788e" providerId="ADAL" clId="{BF0EAA79-F907-4437-9A01-20B90BAA8A31}" dt="2026-09-14T13:12:05.353" v="4070" actId="26606"/>
          <ac:picMkLst>
            <pc:docMk/>
            <pc:sldMk cId="2908449058" sldId="2147482630"/>
            <ac:picMk id="5" creationId="{82BD44BD-13CB-5F6E-326B-7A769D4F36D2}"/>
          </ac:picMkLst>
        </pc:picChg>
      </pc:sldChg>
      <pc:sldChg chg="modSp add mod ord">
        <pc:chgData name="Richard Mallender" userId="d11d826b-373d-426d-91db-49e47fec788e" providerId="ADAL" clId="{BF0EAA79-F907-4437-9A01-20B90BAA8A31}" dt="2026-09-14T13:52:36.970" v="4935" actId="20577"/>
        <pc:sldMkLst>
          <pc:docMk/>
          <pc:sldMk cId="1054132119" sldId="2147482631"/>
        </pc:sldMkLst>
        <pc:spChg chg="mod">
          <ac:chgData name="Richard Mallender" userId="d11d826b-373d-426d-91db-49e47fec788e" providerId="ADAL" clId="{BF0EAA79-F907-4437-9A01-20B90BAA8A31}" dt="2026-09-14T13:52:36.970" v="4935" actId="20577"/>
          <ac:spMkLst>
            <pc:docMk/>
            <pc:sldMk cId="1054132119" sldId="2147482631"/>
            <ac:spMk id="4" creationId="{31835E39-D214-F8EE-68C0-7BE22350699E}"/>
          </ac:spMkLst>
        </pc:spChg>
      </pc:sldChg>
      <pc:sldChg chg="modSp add del mod">
        <pc:chgData name="Richard Mallender" userId="d11d826b-373d-426d-91db-49e47fec788e" providerId="ADAL" clId="{BF0EAA79-F907-4437-9A01-20B90BAA8A31}" dt="2026-09-14T13:28:32.440" v="4138" actId="2696"/>
        <pc:sldMkLst>
          <pc:docMk/>
          <pc:sldMk cId="1956657965" sldId="2147482631"/>
        </pc:sldMkLst>
        <pc:spChg chg="mod">
          <ac:chgData name="Richard Mallender" userId="d11d826b-373d-426d-91db-49e47fec788e" providerId="ADAL" clId="{BF0EAA79-F907-4437-9A01-20B90BAA8A31}" dt="2026-09-14T13:27:35.628" v="4136" actId="20577"/>
          <ac:spMkLst>
            <pc:docMk/>
            <pc:sldMk cId="1956657965" sldId="2147482631"/>
            <ac:spMk id="2" creationId="{3945A918-DAF1-771B-1EC8-27AE60F2B5AF}"/>
          </ac:spMkLst>
        </pc:spChg>
        <pc:spChg chg="mod">
          <ac:chgData name="Richard Mallender" userId="d11d826b-373d-426d-91db-49e47fec788e" providerId="ADAL" clId="{BF0EAA79-F907-4437-9A01-20B90BAA8A31}" dt="2026-09-14T13:27:40.460" v="4137" actId="6549"/>
          <ac:spMkLst>
            <pc:docMk/>
            <pc:sldMk cId="1956657965" sldId="2147482631"/>
            <ac:spMk id="4" creationId="{DAC7368A-6557-7F4D-22B2-142D59C17EEC}"/>
          </ac:spMkLst>
        </pc:spChg>
      </pc:sldChg>
      <pc:sldChg chg="modSp add mod ord">
        <pc:chgData name="Richard Mallender" userId="d11d826b-373d-426d-91db-49e47fec788e" providerId="ADAL" clId="{BF0EAA79-F907-4437-9A01-20B90BAA8A31}" dt="2026-09-14T13:58:38.988" v="4982" actId="20577"/>
        <pc:sldMkLst>
          <pc:docMk/>
          <pc:sldMk cId="1479479763" sldId="2147482632"/>
        </pc:sldMkLst>
        <pc:spChg chg="mod">
          <ac:chgData name="Richard Mallender" userId="d11d826b-373d-426d-91db-49e47fec788e" providerId="ADAL" clId="{BF0EAA79-F907-4437-9A01-20B90BAA8A31}" dt="2026-09-14T13:58:38.988" v="4982" actId="20577"/>
          <ac:spMkLst>
            <pc:docMk/>
            <pc:sldMk cId="1479479763" sldId="2147482632"/>
            <ac:spMk id="6" creationId="{E5A8ED2F-8B69-BAAB-CE11-B151DC3A0704}"/>
          </ac:spMkLst>
        </pc:spChg>
      </pc:sldChg>
      <pc:sldMasterChg chg="delSldLayout">
        <pc:chgData name="Richard Mallender" userId="d11d826b-373d-426d-91db-49e47fec788e" providerId="ADAL" clId="{BF0EAA79-F907-4437-9A01-20B90BAA8A31}" dt="2026-09-11T14:53:13.175" v="3612" actId="2696"/>
        <pc:sldMasterMkLst>
          <pc:docMk/>
          <pc:sldMasterMk cId="2218218363" sldId="2147483674"/>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5D4AD07A-576E-D94F-A1C4-E86085373948}" type="datetimeFigureOut">
              <a:rPr lang="en-US" smtClean="0"/>
              <a:t>9/15/2026</a:t>
            </a:fld>
            <a:endParaRPr lang="en-US"/>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D4D624B8-E5BF-E24D-ABC5-B22FDC82F4A0}" type="slidenum">
              <a:rPr lang="en-US" smtClean="0"/>
              <a:t>‹#›</a:t>
            </a:fld>
            <a:endParaRPr lang="en-US"/>
          </a:p>
        </p:txBody>
      </p:sp>
    </p:spTree>
    <p:extLst>
      <p:ext uri="{BB962C8B-B14F-4D97-AF65-F5344CB8AC3E}">
        <p14:creationId xmlns:p14="http://schemas.microsoft.com/office/powerpoint/2010/main" val="3755889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4D624B8-E5BF-E24D-ABC5-B22FDC82F4A0}" type="slidenum">
              <a:rPr lang="en-US" smtClean="0"/>
              <a:t>1</a:t>
            </a:fld>
            <a:endParaRPr lang="en-US"/>
          </a:p>
        </p:txBody>
      </p:sp>
    </p:spTree>
    <p:extLst>
      <p:ext uri="{BB962C8B-B14F-4D97-AF65-F5344CB8AC3E}">
        <p14:creationId xmlns:p14="http://schemas.microsoft.com/office/powerpoint/2010/main" val="4150823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Introduction to the Energy Saving Trust and the EVISS programme. </a:t>
            </a:r>
          </a:p>
        </p:txBody>
      </p:sp>
      <p:sp>
        <p:nvSpPr>
          <p:cNvPr id="4" name="Slide Number Placeholder 3"/>
          <p:cNvSpPr>
            <a:spLocks noGrp="1"/>
          </p:cNvSpPr>
          <p:nvPr>
            <p:ph type="sldNum" sz="quarter" idx="5"/>
          </p:nvPr>
        </p:nvSpPr>
        <p:spPr/>
        <p:txBody>
          <a:bodyPr/>
          <a:lstStyle/>
          <a:p>
            <a:fld id="{D4D624B8-E5BF-E24D-ABC5-B22FDC82F4A0}" type="slidenum">
              <a:rPr lang="en-US" smtClean="0"/>
              <a:t>2</a:t>
            </a:fld>
            <a:endParaRPr lang="en-US"/>
          </a:p>
        </p:txBody>
      </p:sp>
    </p:spTree>
    <p:extLst>
      <p:ext uri="{BB962C8B-B14F-4D97-AF65-F5344CB8AC3E}">
        <p14:creationId xmlns:p14="http://schemas.microsoft.com/office/powerpoint/2010/main" val="942645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Overview of topics to be covered. Photograph of old electric car included to make the point that technologies change and that old ideas can re-emerge </a:t>
            </a:r>
          </a:p>
        </p:txBody>
      </p:sp>
      <p:sp>
        <p:nvSpPr>
          <p:cNvPr id="4" name="Slide Number Placeholder 3"/>
          <p:cNvSpPr>
            <a:spLocks noGrp="1"/>
          </p:cNvSpPr>
          <p:nvPr>
            <p:ph type="sldNum" sz="quarter" idx="5"/>
          </p:nvPr>
        </p:nvSpPr>
        <p:spPr/>
        <p:txBody>
          <a:bodyPr/>
          <a:lstStyle/>
          <a:p>
            <a:fld id="{D4D624B8-E5BF-E24D-ABC5-B22FDC82F4A0}" type="slidenum">
              <a:rPr lang="en-US" smtClean="0"/>
              <a:t>3</a:t>
            </a:fld>
            <a:endParaRPr lang="en-US"/>
          </a:p>
        </p:txBody>
      </p:sp>
    </p:spTree>
    <p:extLst>
      <p:ext uri="{BB962C8B-B14F-4D97-AF65-F5344CB8AC3E}">
        <p14:creationId xmlns:p14="http://schemas.microsoft.com/office/powerpoint/2010/main" val="3093075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Overview of the different types of vehicle that incorporate electric power in whole or in part to their drive train.</a:t>
            </a:r>
          </a:p>
        </p:txBody>
      </p:sp>
      <p:sp>
        <p:nvSpPr>
          <p:cNvPr id="4" name="Slide Number Placeholder 3"/>
          <p:cNvSpPr>
            <a:spLocks noGrp="1"/>
          </p:cNvSpPr>
          <p:nvPr>
            <p:ph type="sldNum" sz="quarter" idx="5"/>
          </p:nvPr>
        </p:nvSpPr>
        <p:spPr/>
        <p:txBody>
          <a:bodyPr/>
          <a:lstStyle/>
          <a:p>
            <a:fld id="{D4D624B8-E5BF-E24D-ABC5-B22FDC82F4A0}" type="slidenum">
              <a:rPr lang="en-US" smtClean="0"/>
              <a:t>4</a:t>
            </a:fld>
            <a:endParaRPr lang="en-US"/>
          </a:p>
        </p:txBody>
      </p:sp>
    </p:spTree>
    <p:extLst>
      <p:ext uri="{BB962C8B-B14F-4D97-AF65-F5344CB8AC3E}">
        <p14:creationId xmlns:p14="http://schemas.microsoft.com/office/powerpoint/2010/main" val="4393725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Policy explainer, Climate Change.</a:t>
            </a:r>
          </a:p>
        </p:txBody>
      </p:sp>
      <p:sp>
        <p:nvSpPr>
          <p:cNvPr id="4" name="Slide Number Placeholder 3"/>
          <p:cNvSpPr>
            <a:spLocks noGrp="1"/>
          </p:cNvSpPr>
          <p:nvPr>
            <p:ph type="sldNum" sz="quarter" idx="5"/>
          </p:nvPr>
        </p:nvSpPr>
        <p:spPr/>
        <p:txBody>
          <a:bodyPr/>
          <a:lstStyle/>
          <a:p>
            <a:fld id="{D4D624B8-E5BF-E24D-ABC5-B22FDC82F4A0}" type="slidenum">
              <a:rPr lang="en-US" smtClean="0"/>
              <a:t>6</a:t>
            </a:fld>
            <a:endParaRPr lang="en-US"/>
          </a:p>
        </p:txBody>
      </p:sp>
    </p:spTree>
    <p:extLst>
      <p:ext uri="{BB962C8B-B14F-4D97-AF65-F5344CB8AC3E}">
        <p14:creationId xmlns:p14="http://schemas.microsoft.com/office/powerpoint/2010/main" val="1994684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36086-06C2-E227-A2C0-F8C212728F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924563-3F69-AA6B-4C5B-38AE5BF721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F0A1EC-FF40-4801-EB7A-23D98DC4A404}"/>
              </a:ext>
            </a:extLst>
          </p:cNvPr>
          <p:cNvSpPr>
            <a:spLocks noGrp="1"/>
          </p:cNvSpPr>
          <p:nvPr>
            <p:ph type="body" idx="1"/>
          </p:nvPr>
        </p:nvSpPr>
        <p:spPr/>
        <p:txBody>
          <a:bodyPr/>
          <a:lstStyle/>
          <a:p>
            <a:r>
              <a:rPr lang="en-GB" dirty="0"/>
              <a:t>Policy explainer, Cleaner Air.</a:t>
            </a:r>
          </a:p>
        </p:txBody>
      </p:sp>
      <p:sp>
        <p:nvSpPr>
          <p:cNvPr id="4" name="Slide Number Placeholder 3">
            <a:extLst>
              <a:ext uri="{FF2B5EF4-FFF2-40B4-BE49-F238E27FC236}">
                <a16:creationId xmlns:a16="http://schemas.microsoft.com/office/drawing/2014/main" id="{AD6F5330-4BA2-1C40-4058-5C96B4F730A0}"/>
              </a:ext>
            </a:extLst>
          </p:cNvPr>
          <p:cNvSpPr>
            <a:spLocks noGrp="1"/>
          </p:cNvSpPr>
          <p:nvPr>
            <p:ph type="sldNum" sz="quarter" idx="5"/>
          </p:nvPr>
        </p:nvSpPr>
        <p:spPr/>
        <p:txBody>
          <a:bodyPr/>
          <a:lstStyle/>
          <a:p>
            <a:fld id="{D4D624B8-E5BF-E24D-ABC5-B22FDC82F4A0}" type="slidenum">
              <a:rPr lang="en-US" smtClean="0"/>
              <a:t>7</a:t>
            </a:fld>
            <a:endParaRPr lang="en-US"/>
          </a:p>
        </p:txBody>
      </p:sp>
    </p:spTree>
    <p:extLst>
      <p:ext uri="{BB962C8B-B14F-4D97-AF65-F5344CB8AC3E}">
        <p14:creationId xmlns:p14="http://schemas.microsoft.com/office/powerpoint/2010/main" val="4119566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FE574-F29B-F88B-F6F9-D03C7EC112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008FDC-D817-5CAB-DA5E-954ED6363B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E7461F-4102-8A24-0646-2CC9D605DF45}"/>
              </a:ext>
            </a:extLst>
          </p:cNvPr>
          <p:cNvSpPr>
            <a:spLocks noGrp="1"/>
          </p:cNvSpPr>
          <p:nvPr>
            <p:ph type="body" idx="1"/>
          </p:nvPr>
        </p:nvSpPr>
        <p:spPr/>
        <p:txBody>
          <a:bodyPr/>
          <a:lstStyle/>
          <a:p>
            <a:r>
              <a:rPr lang="en-GB" dirty="0"/>
              <a:t>Policy explainer, ZEV mandate.</a:t>
            </a:r>
          </a:p>
        </p:txBody>
      </p:sp>
      <p:sp>
        <p:nvSpPr>
          <p:cNvPr id="4" name="Slide Number Placeholder 3">
            <a:extLst>
              <a:ext uri="{FF2B5EF4-FFF2-40B4-BE49-F238E27FC236}">
                <a16:creationId xmlns:a16="http://schemas.microsoft.com/office/drawing/2014/main" id="{18029E2B-4194-1052-5CFC-FF082FE24189}"/>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D4D624B8-E5BF-E24D-ABC5-B22FDC82F4A0}"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8</a:t>
            </a:fld>
            <a:endParaRPr kumimoji="0" lang="en-US"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729128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F8118-758A-6CC8-6A66-6303D20037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57B777-61C0-F9C2-B029-0E91519023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4CF81B-C1B3-5124-11C1-BA89C9FF403E}"/>
              </a:ext>
            </a:extLst>
          </p:cNvPr>
          <p:cNvSpPr>
            <a:spLocks noGrp="1"/>
          </p:cNvSpPr>
          <p:nvPr>
            <p:ph type="body" idx="1"/>
          </p:nvPr>
        </p:nvSpPr>
        <p:spPr/>
        <p:txBody>
          <a:bodyPr/>
          <a:lstStyle/>
          <a:p>
            <a:r>
              <a:rPr lang="en-GB" dirty="0"/>
              <a:t>Policy explainer: government promotion.</a:t>
            </a:r>
          </a:p>
          <a:p>
            <a:endParaRPr lang="en-GB" dirty="0"/>
          </a:p>
        </p:txBody>
      </p:sp>
      <p:sp>
        <p:nvSpPr>
          <p:cNvPr id="4" name="Slide Number Placeholder 3">
            <a:extLst>
              <a:ext uri="{FF2B5EF4-FFF2-40B4-BE49-F238E27FC236}">
                <a16:creationId xmlns:a16="http://schemas.microsoft.com/office/drawing/2014/main" id="{FF8FD59C-21E7-140C-7ED0-F2BE4AD6E80C}"/>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D4D624B8-E5BF-E24D-ABC5-B22FDC82F4A0}"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9</a:t>
            </a:fld>
            <a:endParaRPr kumimoji="0" lang="en-US"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0675568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solidFill>
                  <a:schemeClr val="tx1"/>
                </a:solidFill>
                <a:latin typeface="Poppins" panose="00000500000000000000" pitchFamily="2" charset="0"/>
                <a:cs typeface="Poppins" panose="00000500000000000000" pitchFamily="2" charset="0"/>
              </a:rPr>
              <a:t>There was also a significant shift away from plug-in hybrids towards battery-electric cars, with plug-in hybrid sales declining year on year, while battery-electric vehicle sales have increased.</a:t>
            </a:r>
            <a:endParaRPr lang="en-US" altLang="en-US" sz="1200">
              <a:solidFill>
                <a:schemeClr val="tx1"/>
              </a:solidFill>
              <a:latin typeface="Poppins" panose="00000500000000000000" pitchFamily="2" charset="0"/>
              <a:cs typeface="Poppins" panose="00000500000000000000" pitchFamily="2" charset="0"/>
            </a:endParaRPr>
          </a:p>
          <a:p>
            <a:endParaRPr lang="en-GB"/>
          </a:p>
        </p:txBody>
      </p:sp>
      <p:sp>
        <p:nvSpPr>
          <p:cNvPr id="4" name="Slide Number Placeholder 3"/>
          <p:cNvSpPr>
            <a:spLocks noGrp="1"/>
          </p:cNvSpPr>
          <p:nvPr>
            <p:ph type="sldNum" sz="quarter" idx="5"/>
          </p:nvPr>
        </p:nvSpPr>
        <p:spPr/>
        <p:txBody>
          <a:bodyPr/>
          <a:lstStyle/>
          <a:p>
            <a:fld id="{D4D624B8-E5BF-E24D-ABC5-B22FDC82F4A0}" type="slidenum">
              <a:rPr lang="en-US" smtClean="0"/>
              <a:t>10</a:t>
            </a:fld>
            <a:endParaRPr lang="en-US"/>
          </a:p>
        </p:txBody>
      </p:sp>
    </p:spTree>
    <p:extLst>
      <p:ext uri="{BB962C8B-B14F-4D97-AF65-F5344CB8AC3E}">
        <p14:creationId xmlns:p14="http://schemas.microsoft.com/office/powerpoint/2010/main" val="873262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25CE6-2067-D5B7-BDEA-BE22D41AA5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25049A-660A-A2B1-8DA3-CCCCD5F239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49F74B-4FD7-C8A3-C593-9856ACE6155A}"/>
              </a:ext>
            </a:extLst>
          </p:cNvPr>
          <p:cNvSpPr>
            <a:spLocks noGrp="1"/>
          </p:cNvSpPr>
          <p:nvPr>
            <p:ph type="body" idx="1"/>
          </p:nvPr>
        </p:nvSpPr>
        <p:spPr/>
        <p:txBody>
          <a:bodyPr/>
          <a:lstStyle/>
          <a:p>
            <a:r>
              <a:rPr lang="en-GB"/>
              <a:t>Used cars are following a similar trend. Petrol remains the best-selling powertrain, rising 1.5% to represent more than half (56.7%) of the market. Diesel declined by 3.5%, to account for a third (33.1%) of sales.</a:t>
            </a:r>
          </a:p>
          <a:p>
            <a:endParaRPr lang="en-GB"/>
          </a:p>
        </p:txBody>
      </p:sp>
      <p:sp>
        <p:nvSpPr>
          <p:cNvPr id="4" name="Slide Number Placeholder 3">
            <a:extLst>
              <a:ext uri="{FF2B5EF4-FFF2-40B4-BE49-F238E27FC236}">
                <a16:creationId xmlns:a16="http://schemas.microsoft.com/office/drawing/2014/main" id="{3EA5A364-678D-9532-23DC-1A8A55AE15AF}"/>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D4D624B8-E5BF-E24D-ABC5-B22FDC82F4A0}"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11</a:t>
            </a:fld>
            <a:endParaRPr kumimoji="0" lang="en-US"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06148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AA7EA-EC2F-7296-B134-21E622BBB6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A51552-ECC2-F04C-5636-F40D1E497E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ACDE9E-9CF6-9EE1-87B1-3665AEBC1194}"/>
              </a:ext>
            </a:extLst>
          </p:cNvPr>
          <p:cNvSpPr>
            <a:spLocks noGrp="1"/>
          </p:cNvSpPr>
          <p:nvPr>
            <p:ph type="body" idx="1"/>
          </p:nvPr>
        </p:nvSpPr>
        <p:spPr/>
        <p:txBody>
          <a:bodyPr/>
          <a:lstStyle/>
          <a:p>
            <a:r>
              <a:rPr lang="en-GB"/>
              <a:t>Used cars are following a similar trend. Petrol remains the best-selling powertrain, rising 1.5% to represent more than half (56.7%) of the market. Diesel declined by 3.5%, to account for a third (33.1%) of sales.</a:t>
            </a:r>
          </a:p>
          <a:p>
            <a:endParaRPr lang="en-GB"/>
          </a:p>
        </p:txBody>
      </p:sp>
      <p:sp>
        <p:nvSpPr>
          <p:cNvPr id="4" name="Slide Number Placeholder 3">
            <a:extLst>
              <a:ext uri="{FF2B5EF4-FFF2-40B4-BE49-F238E27FC236}">
                <a16:creationId xmlns:a16="http://schemas.microsoft.com/office/drawing/2014/main" id="{9BD8C532-942F-CA5D-9115-9ECE0B5F24A8}"/>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D4D624B8-E5BF-E24D-ABC5-B22FDC82F4A0}"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12</a:t>
            </a:fld>
            <a:endParaRPr kumimoji="0" lang="en-US"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8902419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9F48D-08FC-4ED2-925A-B135826355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514C19-0C98-5F86-F60A-3F1273BF1C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91D1F8-6D68-C28E-D4C8-7FE6478FD008}"/>
              </a:ext>
            </a:extLst>
          </p:cNvPr>
          <p:cNvSpPr>
            <a:spLocks noGrp="1"/>
          </p:cNvSpPr>
          <p:nvPr>
            <p:ph type="body" idx="1"/>
          </p:nvPr>
        </p:nvSpPr>
        <p:spPr/>
        <p:txBody>
          <a:bodyPr/>
          <a:lstStyle/>
          <a:p>
            <a:r>
              <a:rPr lang="en-GB" dirty="0"/>
              <a:t>Demonstrating that the shift is global, not just a local or national trend.</a:t>
            </a:r>
          </a:p>
        </p:txBody>
      </p:sp>
      <p:sp>
        <p:nvSpPr>
          <p:cNvPr id="4" name="Slide Number Placeholder 3">
            <a:extLst>
              <a:ext uri="{FF2B5EF4-FFF2-40B4-BE49-F238E27FC236}">
                <a16:creationId xmlns:a16="http://schemas.microsoft.com/office/drawing/2014/main" id="{0B398C85-F378-3B99-FB82-1F898D161ADF}"/>
              </a:ext>
            </a:extLst>
          </p:cNvPr>
          <p:cNvSpPr>
            <a:spLocks noGrp="1"/>
          </p:cNvSpPr>
          <p:nvPr>
            <p:ph type="sldNum" sz="quarter" idx="5"/>
          </p:nvPr>
        </p:nvSpPr>
        <p:spPr/>
        <p:txBody>
          <a:bodyPr/>
          <a:lstStyle/>
          <a:p>
            <a:fld id="{D4D624B8-E5BF-E24D-ABC5-B22FDC82F4A0}" type="slidenum">
              <a:rPr lang="en-US" smtClean="0"/>
              <a:t>13</a:t>
            </a:fld>
            <a:endParaRPr lang="en-US"/>
          </a:p>
        </p:txBody>
      </p:sp>
    </p:spTree>
    <p:extLst>
      <p:ext uri="{BB962C8B-B14F-4D97-AF65-F5344CB8AC3E}">
        <p14:creationId xmlns:p14="http://schemas.microsoft.com/office/powerpoint/2010/main" val="6316573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Explainer. Typical myths and actual information.</a:t>
            </a:r>
          </a:p>
        </p:txBody>
      </p:sp>
      <p:sp>
        <p:nvSpPr>
          <p:cNvPr id="4" name="Slide Number Placeholder 3"/>
          <p:cNvSpPr>
            <a:spLocks noGrp="1"/>
          </p:cNvSpPr>
          <p:nvPr>
            <p:ph type="sldNum" sz="quarter" idx="5"/>
          </p:nvPr>
        </p:nvSpPr>
        <p:spPr/>
        <p:txBody>
          <a:bodyPr/>
          <a:lstStyle/>
          <a:p>
            <a:fld id="{D4D624B8-E5BF-E24D-ABC5-B22FDC82F4A0}" type="slidenum">
              <a:rPr lang="en-US" smtClean="0"/>
              <a:t>14</a:t>
            </a:fld>
            <a:endParaRPr lang="en-US"/>
          </a:p>
        </p:txBody>
      </p:sp>
    </p:spTree>
    <p:extLst>
      <p:ext uri="{BB962C8B-B14F-4D97-AF65-F5344CB8AC3E}">
        <p14:creationId xmlns:p14="http://schemas.microsoft.com/office/powerpoint/2010/main" val="1398497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Explainer. Different types of charger and what the terms mean.</a:t>
            </a:r>
          </a:p>
        </p:txBody>
      </p:sp>
      <p:sp>
        <p:nvSpPr>
          <p:cNvPr id="4" name="Slide Number Placeholder 3"/>
          <p:cNvSpPr>
            <a:spLocks noGrp="1"/>
          </p:cNvSpPr>
          <p:nvPr>
            <p:ph type="sldNum" sz="quarter" idx="5"/>
          </p:nvPr>
        </p:nvSpPr>
        <p:spPr/>
        <p:txBody>
          <a:bodyPr/>
          <a:lstStyle/>
          <a:p>
            <a:fld id="{D4D624B8-E5BF-E24D-ABC5-B22FDC82F4A0}" type="slidenum">
              <a:rPr lang="en-US" smtClean="0"/>
              <a:t>16</a:t>
            </a:fld>
            <a:endParaRPr lang="en-US"/>
          </a:p>
        </p:txBody>
      </p:sp>
    </p:spTree>
    <p:extLst>
      <p:ext uri="{BB962C8B-B14F-4D97-AF65-F5344CB8AC3E}">
        <p14:creationId xmlns:p14="http://schemas.microsoft.com/office/powerpoint/2010/main" val="17293643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dirty="0">
                <a:solidFill>
                  <a:schemeClr val="tx1"/>
                </a:solidFill>
                <a:latin typeface="Poppins" panose="00000500000000000000" pitchFamily="2" charset="0"/>
                <a:cs typeface="Poppins" panose="00000500000000000000" pitchFamily="2" charset="0"/>
              </a:rPr>
              <a:t>Look at how most people charge their EV.</a:t>
            </a:r>
            <a:endParaRPr lang="en-US" altLang="en-US" sz="1200" dirty="0">
              <a:solidFill>
                <a:schemeClr val="tx1"/>
              </a:solidFill>
              <a:latin typeface="Poppins" panose="00000500000000000000" pitchFamily="2" charset="0"/>
              <a:cs typeface="Poppins" panose="00000500000000000000" pitchFamily="2" charset="0"/>
            </a:endParaRPr>
          </a:p>
          <a:p>
            <a:endParaRPr lang="en-GB" dirty="0"/>
          </a:p>
        </p:txBody>
      </p:sp>
      <p:sp>
        <p:nvSpPr>
          <p:cNvPr id="4" name="Slide Number Placeholder 3"/>
          <p:cNvSpPr>
            <a:spLocks noGrp="1"/>
          </p:cNvSpPr>
          <p:nvPr>
            <p:ph type="sldNum" sz="quarter" idx="5"/>
          </p:nvPr>
        </p:nvSpPr>
        <p:spPr/>
        <p:txBody>
          <a:bodyPr/>
          <a:lstStyle/>
          <a:p>
            <a:fld id="{D4D624B8-E5BF-E24D-ABC5-B22FDC82F4A0}" type="slidenum">
              <a:rPr lang="en-US" smtClean="0"/>
              <a:t>17</a:t>
            </a:fld>
            <a:endParaRPr lang="en-US"/>
          </a:p>
        </p:txBody>
      </p:sp>
    </p:spTree>
    <p:extLst>
      <p:ext uri="{BB962C8B-B14F-4D97-AF65-F5344CB8AC3E}">
        <p14:creationId xmlns:p14="http://schemas.microsoft.com/office/powerpoint/2010/main" val="873262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B8550-645D-6456-2183-3D34E512AF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0AF335-8019-1197-DDF5-4578D90A69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28F9EB-F4EC-18A2-C65F-C076F63E6A2D}"/>
              </a:ext>
            </a:extLst>
          </p:cNvPr>
          <p:cNvSpPr>
            <a:spLocks noGrp="1"/>
          </p:cNvSpPr>
          <p:nvPr>
            <p:ph type="body" idx="1"/>
          </p:nvPr>
        </p:nvSpPr>
        <p:spPr/>
        <p:txBody>
          <a:bodyPr/>
          <a:lstStyle/>
          <a:p>
            <a:r>
              <a:rPr lang="en-GB" dirty="0"/>
              <a:t>Highlight the issue for those unable to charge at home.</a:t>
            </a:r>
          </a:p>
        </p:txBody>
      </p:sp>
      <p:sp>
        <p:nvSpPr>
          <p:cNvPr id="4" name="Slide Number Placeholder 3">
            <a:extLst>
              <a:ext uri="{FF2B5EF4-FFF2-40B4-BE49-F238E27FC236}">
                <a16:creationId xmlns:a16="http://schemas.microsoft.com/office/drawing/2014/main" id="{DC85D427-1CB7-D083-BA99-5828C5B794F3}"/>
              </a:ext>
            </a:extLst>
          </p:cNvPr>
          <p:cNvSpPr>
            <a:spLocks noGrp="1"/>
          </p:cNvSpPr>
          <p:nvPr>
            <p:ph type="sldNum" sz="quarter" idx="5"/>
          </p:nvPr>
        </p:nvSpPr>
        <p:spPr/>
        <p:txBody>
          <a:bodyPr/>
          <a:lstStyle/>
          <a:p>
            <a:fld id="{D4D624B8-E5BF-E24D-ABC5-B22FDC82F4A0}" type="slidenum">
              <a:rPr lang="en-US" smtClean="0"/>
              <a:t>18</a:t>
            </a:fld>
            <a:endParaRPr lang="en-US"/>
          </a:p>
        </p:txBody>
      </p:sp>
    </p:spTree>
    <p:extLst>
      <p:ext uri="{BB962C8B-B14F-4D97-AF65-F5344CB8AC3E}">
        <p14:creationId xmlns:p14="http://schemas.microsoft.com/office/powerpoint/2010/main" val="40287900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LEVI overview.</a:t>
            </a:r>
          </a:p>
        </p:txBody>
      </p:sp>
      <p:sp>
        <p:nvSpPr>
          <p:cNvPr id="4" name="Slide Number Placeholder 3"/>
          <p:cNvSpPr>
            <a:spLocks noGrp="1"/>
          </p:cNvSpPr>
          <p:nvPr>
            <p:ph type="sldNum" sz="quarter" idx="5"/>
          </p:nvPr>
        </p:nvSpPr>
        <p:spPr/>
        <p:txBody>
          <a:bodyPr/>
          <a:lstStyle/>
          <a:p>
            <a:fld id="{D4D624B8-E5BF-E24D-ABC5-B22FDC82F4A0}" type="slidenum">
              <a:rPr lang="en-US" smtClean="0"/>
              <a:t>20</a:t>
            </a:fld>
            <a:endParaRPr lang="en-US"/>
          </a:p>
        </p:txBody>
      </p:sp>
    </p:spTree>
    <p:extLst>
      <p:ext uri="{BB962C8B-B14F-4D97-AF65-F5344CB8AC3E}">
        <p14:creationId xmlns:p14="http://schemas.microsoft.com/office/powerpoint/2010/main" val="9045768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LEVI scale of investment.</a:t>
            </a:r>
          </a:p>
        </p:txBody>
      </p:sp>
      <p:sp>
        <p:nvSpPr>
          <p:cNvPr id="4" name="Slide Number Placeholder 3"/>
          <p:cNvSpPr>
            <a:spLocks noGrp="1"/>
          </p:cNvSpPr>
          <p:nvPr>
            <p:ph type="sldNum" sz="quarter" idx="5"/>
          </p:nvPr>
        </p:nvSpPr>
        <p:spPr/>
        <p:txBody>
          <a:bodyPr/>
          <a:lstStyle/>
          <a:p>
            <a:fld id="{D4D624B8-E5BF-E24D-ABC5-B22FDC82F4A0}" type="slidenum">
              <a:rPr lang="en-US" smtClean="0"/>
              <a:t>21</a:t>
            </a:fld>
            <a:endParaRPr lang="en-US"/>
          </a:p>
        </p:txBody>
      </p:sp>
    </p:spTree>
    <p:extLst>
      <p:ext uri="{BB962C8B-B14F-4D97-AF65-F5344CB8AC3E}">
        <p14:creationId xmlns:p14="http://schemas.microsoft.com/office/powerpoint/2010/main" val="16555929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Role of Local Authorities.</a:t>
            </a:r>
          </a:p>
        </p:txBody>
      </p:sp>
      <p:sp>
        <p:nvSpPr>
          <p:cNvPr id="4" name="Slide Number Placeholder 3"/>
          <p:cNvSpPr>
            <a:spLocks noGrp="1"/>
          </p:cNvSpPr>
          <p:nvPr>
            <p:ph type="sldNum" sz="quarter" idx="5"/>
          </p:nvPr>
        </p:nvSpPr>
        <p:spPr/>
        <p:txBody>
          <a:bodyPr/>
          <a:lstStyle/>
          <a:p>
            <a:fld id="{D4D624B8-E5BF-E24D-ABC5-B22FDC82F4A0}" type="slidenum">
              <a:rPr lang="en-US" smtClean="0"/>
              <a:t>22</a:t>
            </a:fld>
            <a:endParaRPr lang="en-US"/>
          </a:p>
        </p:txBody>
      </p:sp>
    </p:spTree>
    <p:extLst>
      <p:ext uri="{BB962C8B-B14F-4D97-AF65-F5344CB8AC3E}">
        <p14:creationId xmlns:p14="http://schemas.microsoft.com/office/powerpoint/2010/main" val="32352051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Predominant types of public charging installed under LEVI.</a:t>
            </a:r>
          </a:p>
        </p:txBody>
      </p:sp>
      <p:sp>
        <p:nvSpPr>
          <p:cNvPr id="4" name="Slide Number Placeholder 3"/>
          <p:cNvSpPr>
            <a:spLocks noGrp="1"/>
          </p:cNvSpPr>
          <p:nvPr>
            <p:ph type="sldNum" sz="quarter" idx="5"/>
          </p:nvPr>
        </p:nvSpPr>
        <p:spPr/>
        <p:txBody>
          <a:bodyPr/>
          <a:lstStyle/>
          <a:p>
            <a:fld id="{D4D624B8-E5BF-E24D-ABC5-B22FDC82F4A0}" type="slidenum">
              <a:rPr lang="en-US" smtClean="0"/>
              <a:t>23</a:t>
            </a:fld>
            <a:endParaRPr lang="en-US"/>
          </a:p>
        </p:txBody>
      </p:sp>
    </p:spTree>
    <p:extLst>
      <p:ext uri="{BB962C8B-B14F-4D97-AF65-F5344CB8AC3E}">
        <p14:creationId xmlns:p14="http://schemas.microsoft.com/office/powerpoint/2010/main" val="9718864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Cross pavement solutions.</a:t>
            </a:r>
          </a:p>
        </p:txBody>
      </p:sp>
      <p:sp>
        <p:nvSpPr>
          <p:cNvPr id="4" name="Slide Number Placeholder 3"/>
          <p:cNvSpPr>
            <a:spLocks noGrp="1"/>
          </p:cNvSpPr>
          <p:nvPr>
            <p:ph type="sldNum" sz="quarter" idx="5"/>
          </p:nvPr>
        </p:nvSpPr>
        <p:spPr/>
        <p:txBody>
          <a:bodyPr/>
          <a:lstStyle/>
          <a:p>
            <a:fld id="{D4D624B8-E5BF-E24D-ABC5-B22FDC82F4A0}" type="slidenum">
              <a:rPr lang="en-US" smtClean="0"/>
              <a:t>24</a:t>
            </a:fld>
            <a:endParaRPr lang="en-US"/>
          </a:p>
        </p:txBody>
      </p:sp>
    </p:spTree>
    <p:extLst>
      <p:ext uri="{BB962C8B-B14F-4D97-AF65-F5344CB8AC3E}">
        <p14:creationId xmlns:p14="http://schemas.microsoft.com/office/powerpoint/2010/main" val="23903603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EVPCG explainer.</a:t>
            </a:r>
          </a:p>
        </p:txBody>
      </p:sp>
      <p:sp>
        <p:nvSpPr>
          <p:cNvPr id="4" name="Slide Number Placeholder 3"/>
          <p:cNvSpPr>
            <a:spLocks noGrp="1"/>
          </p:cNvSpPr>
          <p:nvPr>
            <p:ph type="sldNum" sz="quarter" idx="5"/>
          </p:nvPr>
        </p:nvSpPr>
        <p:spPr/>
        <p:txBody>
          <a:bodyPr/>
          <a:lstStyle/>
          <a:p>
            <a:fld id="{D4D624B8-E5BF-E24D-ABC5-B22FDC82F4A0}" type="slidenum">
              <a:rPr lang="en-US" smtClean="0"/>
              <a:t>25</a:t>
            </a:fld>
            <a:endParaRPr lang="en-US"/>
          </a:p>
        </p:txBody>
      </p:sp>
    </p:spTree>
    <p:extLst>
      <p:ext uri="{BB962C8B-B14F-4D97-AF65-F5344CB8AC3E}">
        <p14:creationId xmlns:p14="http://schemas.microsoft.com/office/powerpoint/2010/main" val="28600962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04173-E23F-75F7-A6D3-784A0857A3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794CF3-E90F-FFF3-43FB-558FF8420A4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BF8535C-6DF2-1E9A-2203-77D5CCDF71AD}"/>
              </a:ext>
            </a:extLst>
          </p:cNvPr>
          <p:cNvSpPr>
            <a:spLocks noGrp="1"/>
          </p:cNvSpPr>
          <p:nvPr>
            <p:ph type="body" idx="1"/>
          </p:nvPr>
        </p:nvSpPr>
        <p:spPr/>
        <p:txBody>
          <a:bodyPr/>
          <a:lstStyle/>
          <a:p>
            <a:r>
              <a:rPr lang="en-GB"/>
              <a:t>Breakout form link: https://forms.office.com/e/V5Wz0ruH3e</a:t>
            </a:r>
          </a:p>
        </p:txBody>
      </p:sp>
      <p:sp>
        <p:nvSpPr>
          <p:cNvPr id="4" name="Slide Number Placeholder 3">
            <a:extLst>
              <a:ext uri="{FF2B5EF4-FFF2-40B4-BE49-F238E27FC236}">
                <a16:creationId xmlns:a16="http://schemas.microsoft.com/office/drawing/2014/main" id="{01FF91AB-2DCB-1454-6FCF-49C5942EE600}"/>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D4D624B8-E5BF-E24D-ABC5-B22FDC82F4A0}"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37</a:t>
            </a:fld>
            <a:endParaRPr kumimoji="0" lang="en-US"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40967706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_Title Slide">
    <p:spTree>
      <p:nvGrpSpPr>
        <p:cNvPr id="1" name=""/>
        <p:cNvGrpSpPr/>
        <p:nvPr/>
      </p:nvGrpSpPr>
      <p:grpSpPr>
        <a:xfrm>
          <a:off x="0" y="0"/>
          <a:ext cx="0" cy="0"/>
          <a:chOff x="0" y="0"/>
          <a:chExt cx="0" cy="0"/>
        </a:xfrm>
      </p:grpSpPr>
      <p:pic>
        <p:nvPicPr>
          <p:cNvPr id="2" name="object 6">
            <a:extLst>
              <a:ext uri="{FF2B5EF4-FFF2-40B4-BE49-F238E27FC236}">
                <a16:creationId xmlns:a16="http://schemas.microsoft.com/office/drawing/2014/main" id="{F11A75B7-8A1D-1783-A5E1-DB43906D20C1}"/>
              </a:ext>
            </a:extLst>
          </p:cNvPr>
          <p:cNvPicPr/>
          <p:nvPr userDrawn="1"/>
        </p:nvPicPr>
        <p:blipFill>
          <a:blip r:embed="rId2">
            <a:extLst>
              <a:ext uri="{28A0092B-C50C-407E-A947-70E740481C1C}">
                <a14:useLocalDpi xmlns:a14="http://schemas.microsoft.com/office/drawing/2010/main" val="0"/>
              </a:ext>
            </a:extLst>
          </a:blip>
          <a:srcRect l="14078" r="14078"/>
          <a:stretch/>
        </p:blipFill>
        <p:spPr>
          <a:xfrm>
            <a:off x="7918450" y="3010"/>
            <a:ext cx="12179135" cy="11290465"/>
          </a:xfrm>
          <a:prstGeom prst="rect">
            <a:avLst/>
          </a:prstGeom>
        </p:spPr>
      </p:pic>
      <p:sp>
        <p:nvSpPr>
          <p:cNvPr id="3" name="Graphic 22">
            <a:extLst>
              <a:ext uri="{FF2B5EF4-FFF2-40B4-BE49-F238E27FC236}">
                <a16:creationId xmlns:a16="http://schemas.microsoft.com/office/drawing/2014/main" id="{DCC76826-94D9-2517-39EE-F65ABABCAFC1}"/>
              </a:ext>
            </a:extLst>
          </p:cNvPr>
          <p:cNvSpPr/>
          <p:nvPr userDrawn="1"/>
        </p:nvSpPr>
        <p:spPr>
          <a:xfrm>
            <a:off x="6515" y="961"/>
            <a:ext cx="13491334" cy="11308556"/>
          </a:xfrm>
          <a:custGeom>
            <a:avLst/>
            <a:gdLst>
              <a:gd name="connsiteX0" fmla="*/ 7668979 w 7775185"/>
              <a:gd name="connsiteY0" fmla="*/ 543102 h 6517229"/>
              <a:gd name="connsiteX1" fmla="*/ 7775186 w 7775185"/>
              <a:gd name="connsiteY1" fmla="*/ 649308 h 6517229"/>
              <a:gd name="connsiteX2" fmla="*/ 7775186 w 7775185"/>
              <a:gd name="connsiteY2" fmla="*/ 1503759 h 6517229"/>
              <a:gd name="connsiteX3" fmla="*/ 7668979 w 7775185"/>
              <a:gd name="connsiteY3" fmla="*/ 1609966 h 6517229"/>
              <a:gd name="connsiteX4" fmla="*/ 6708321 w 7775185"/>
              <a:gd name="connsiteY4" fmla="*/ 1609966 h 6517229"/>
              <a:gd name="connsiteX5" fmla="*/ 6708321 w 7775185"/>
              <a:gd name="connsiteY5" fmla="*/ 543102 h 6517229"/>
              <a:gd name="connsiteX6" fmla="*/ 7668979 w 7775185"/>
              <a:gd name="connsiteY6" fmla="*/ 543102 h 6517229"/>
              <a:gd name="connsiteX7" fmla="*/ 5747664 w 7775185"/>
              <a:gd name="connsiteY7" fmla="*/ 1609966 h 6517229"/>
              <a:gd name="connsiteX8" fmla="*/ 5641457 w 7775185"/>
              <a:gd name="connsiteY8" fmla="*/ 1503759 h 6517229"/>
              <a:gd name="connsiteX9" fmla="*/ 5641457 w 7775185"/>
              <a:gd name="connsiteY9" fmla="*/ 649308 h 6517229"/>
              <a:gd name="connsiteX10" fmla="*/ 5747664 w 7775185"/>
              <a:gd name="connsiteY10" fmla="*/ 543102 h 6517229"/>
              <a:gd name="connsiteX11" fmla="*/ 6708321 w 7775185"/>
              <a:gd name="connsiteY11" fmla="*/ 543102 h 6517229"/>
              <a:gd name="connsiteX12" fmla="*/ 6708321 w 7775185"/>
              <a:gd name="connsiteY12" fmla="*/ 0 h 6517229"/>
              <a:gd name="connsiteX13" fmla="*/ 0 w 7775185"/>
              <a:gd name="connsiteY13" fmla="*/ 0 h 6517229"/>
              <a:gd name="connsiteX14" fmla="*/ 0 w 7775185"/>
              <a:gd name="connsiteY14" fmla="*/ 6517229 h 6517229"/>
              <a:gd name="connsiteX15" fmla="*/ 6708321 w 7775185"/>
              <a:gd name="connsiteY15" fmla="*/ 6517229 h 6517229"/>
              <a:gd name="connsiteX16" fmla="*/ 6708321 w 7775185"/>
              <a:gd name="connsiteY16" fmla="*/ 1609966 h 6517229"/>
              <a:gd name="connsiteX17" fmla="*/ 5747664 w 7775185"/>
              <a:gd name="connsiteY17" fmla="*/ 1609966 h 6517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775185" h="6517229">
                <a:moveTo>
                  <a:pt x="7668979" y="543102"/>
                </a:moveTo>
                <a:cubicBezTo>
                  <a:pt x="7727635" y="543102"/>
                  <a:pt x="7775186" y="590653"/>
                  <a:pt x="7775186" y="649308"/>
                </a:cubicBezTo>
                <a:lnTo>
                  <a:pt x="7775186" y="1503759"/>
                </a:lnTo>
                <a:cubicBezTo>
                  <a:pt x="7775186" y="1562414"/>
                  <a:pt x="7727635" y="1609966"/>
                  <a:pt x="7668979" y="1609966"/>
                </a:cubicBezTo>
                <a:lnTo>
                  <a:pt x="6708321" y="1609966"/>
                </a:lnTo>
                <a:lnTo>
                  <a:pt x="6708321" y="543102"/>
                </a:lnTo>
                <a:lnTo>
                  <a:pt x="7668979" y="543102"/>
                </a:lnTo>
                <a:close/>
                <a:moveTo>
                  <a:pt x="5747664" y="1609966"/>
                </a:moveTo>
                <a:cubicBezTo>
                  <a:pt x="5689009" y="1609966"/>
                  <a:pt x="5641457" y="1562414"/>
                  <a:pt x="5641457" y="1503759"/>
                </a:cubicBezTo>
                <a:lnTo>
                  <a:pt x="5641457" y="649308"/>
                </a:lnTo>
                <a:cubicBezTo>
                  <a:pt x="5641457" y="590653"/>
                  <a:pt x="5689009" y="543102"/>
                  <a:pt x="5747664" y="543102"/>
                </a:cubicBezTo>
                <a:lnTo>
                  <a:pt x="6708321" y="543102"/>
                </a:lnTo>
                <a:lnTo>
                  <a:pt x="6708321" y="0"/>
                </a:lnTo>
                <a:lnTo>
                  <a:pt x="0" y="0"/>
                </a:lnTo>
                <a:lnTo>
                  <a:pt x="0" y="6517229"/>
                </a:lnTo>
                <a:lnTo>
                  <a:pt x="6708321" y="6517229"/>
                </a:lnTo>
                <a:lnTo>
                  <a:pt x="6708321" y="1609966"/>
                </a:lnTo>
                <a:lnTo>
                  <a:pt x="5747664" y="1609966"/>
                </a:lnTo>
                <a:close/>
              </a:path>
            </a:pathLst>
          </a:custGeom>
          <a:solidFill>
            <a:srgbClr val="FFAF0A"/>
          </a:solidFill>
          <a:ln w="6034" cap="flat">
            <a:noFill/>
            <a:prstDash val="solid"/>
            <a:miter/>
          </a:ln>
        </p:spPr>
        <p:txBody>
          <a:bodyPr rtlCol="0" anchor="ctr"/>
          <a:lstStyle/>
          <a:p>
            <a:endParaRPr lang="en-US"/>
          </a:p>
        </p:txBody>
      </p:sp>
      <p:grpSp>
        <p:nvGrpSpPr>
          <p:cNvPr id="5" name="object 9">
            <a:extLst>
              <a:ext uri="{FF2B5EF4-FFF2-40B4-BE49-F238E27FC236}">
                <a16:creationId xmlns:a16="http://schemas.microsoft.com/office/drawing/2014/main" id="{47B202D3-4390-94DC-5618-9FD352DEAB99}"/>
              </a:ext>
            </a:extLst>
          </p:cNvPr>
          <p:cNvGrpSpPr/>
          <p:nvPr userDrawn="1"/>
        </p:nvGrpSpPr>
        <p:grpSpPr>
          <a:xfrm>
            <a:off x="817776" y="9764102"/>
            <a:ext cx="4721860" cy="707390"/>
            <a:chOff x="817776" y="9764102"/>
            <a:chExt cx="4721860" cy="707390"/>
          </a:xfrm>
        </p:grpSpPr>
        <p:sp>
          <p:nvSpPr>
            <p:cNvPr id="6" name="object 10">
              <a:extLst>
                <a:ext uri="{FF2B5EF4-FFF2-40B4-BE49-F238E27FC236}">
                  <a16:creationId xmlns:a16="http://schemas.microsoft.com/office/drawing/2014/main" id="{48405DC3-FA55-93F1-CB4D-9DBBCE7F86EA}"/>
                </a:ext>
              </a:extLst>
            </p:cNvPr>
            <p:cNvSpPr/>
            <p:nvPr/>
          </p:nvSpPr>
          <p:spPr>
            <a:xfrm>
              <a:off x="822488" y="9768814"/>
              <a:ext cx="4712335" cy="697865"/>
            </a:xfrm>
            <a:custGeom>
              <a:avLst/>
              <a:gdLst/>
              <a:ahLst/>
              <a:cxnLst/>
              <a:rect l="l" t="t" r="r" b="b"/>
              <a:pathLst>
                <a:path w="4712335" h="697865">
                  <a:moveTo>
                    <a:pt x="188475" y="0"/>
                  </a:moveTo>
                  <a:lnTo>
                    <a:pt x="138372" y="6732"/>
                  </a:lnTo>
                  <a:lnTo>
                    <a:pt x="93349" y="25732"/>
                  </a:lnTo>
                  <a:lnTo>
                    <a:pt x="55203" y="55203"/>
                  </a:lnTo>
                  <a:lnTo>
                    <a:pt x="25732" y="93349"/>
                  </a:lnTo>
                  <a:lnTo>
                    <a:pt x="6732" y="138372"/>
                  </a:lnTo>
                  <a:lnTo>
                    <a:pt x="0" y="188475"/>
                  </a:lnTo>
                  <a:lnTo>
                    <a:pt x="0" y="508885"/>
                  </a:lnTo>
                  <a:lnTo>
                    <a:pt x="6732" y="558988"/>
                  </a:lnTo>
                  <a:lnTo>
                    <a:pt x="25732" y="604011"/>
                  </a:lnTo>
                  <a:lnTo>
                    <a:pt x="55203" y="642157"/>
                  </a:lnTo>
                  <a:lnTo>
                    <a:pt x="93349" y="671628"/>
                  </a:lnTo>
                  <a:lnTo>
                    <a:pt x="138372" y="690628"/>
                  </a:lnTo>
                  <a:lnTo>
                    <a:pt x="188475" y="697360"/>
                  </a:lnTo>
                  <a:lnTo>
                    <a:pt x="4523422" y="697360"/>
                  </a:lnTo>
                  <a:lnTo>
                    <a:pt x="4573526" y="690628"/>
                  </a:lnTo>
                  <a:lnTo>
                    <a:pt x="4618549" y="671628"/>
                  </a:lnTo>
                  <a:lnTo>
                    <a:pt x="4656694" y="642157"/>
                  </a:lnTo>
                  <a:lnTo>
                    <a:pt x="4686165" y="604011"/>
                  </a:lnTo>
                  <a:lnTo>
                    <a:pt x="4705165" y="558988"/>
                  </a:lnTo>
                  <a:lnTo>
                    <a:pt x="4711898" y="508885"/>
                  </a:lnTo>
                  <a:lnTo>
                    <a:pt x="4711898" y="188475"/>
                  </a:lnTo>
                  <a:lnTo>
                    <a:pt x="4705165" y="138372"/>
                  </a:lnTo>
                  <a:lnTo>
                    <a:pt x="4686165" y="93349"/>
                  </a:lnTo>
                  <a:lnTo>
                    <a:pt x="4656694" y="55203"/>
                  </a:lnTo>
                  <a:lnTo>
                    <a:pt x="4618549" y="25732"/>
                  </a:lnTo>
                  <a:lnTo>
                    <a:pt x="4573526" y="6732"/>
                  </a:lnTo>
                  <a:lnTo>
                    <a:pt x="4523422" y="0"/>
                  </a:lnTo>
                  <a:lnTo>
                    <a:pt x="188475" y="0"/>
                  </a:lnTo>
                  <a:close/>
                </a:path>
              </a:pathLst>
            </a:custGeom>
            <a:ln w="9423">
              <a:solidFill>
                <a:schemeClr val="accent5"/>
              </a:solidFill>
            </a:ln>
          </p:spPr>
          <p:txBody>
            <a:bodyPr wrap="square" lIns="0" tIns="0" rIns="0" bIns="0" rtlCol="0"/>
            <a:lstStyle/>
            <a:p>
              <a:endParaRPr/>
            </a:p>
          </p:txBody>
        </p:sp>
        <p:sp>
          <p:nvSpPr>
            <p:cNvPr id="7" name="object 11">
              <a:extLst>
                <a:ext uri="{FF2B5EF4-FFF2-40B4-BE49-F238E27FC236}">
                  <a16:creationId xmlns:a16="http://schemas.microsoft.com/office/drawing/2014/main" id="{7B5D8973-B568-7165-2C82-8728FF457D41}"/>
                </a:ext>
              </a:extLst>
            </p:cNvPr>
            <p:cNvSpPr/>
            <p:nvPr/>
          </p:nvSpPr>
          <p:spPr>
            <a:xfrm>
              <a:off x="822488" y="9768814"/>
              <a:ext cx="3091180" cy="697865"/>
            </a:xfrm>
            <a:custGeom>
              <a:avLst/>
              <a:gdLst/>
              <a:ahLst/>
              <a:cxnLst/>
              <a:rect l="l" t="t" r="r" b="b"/>
              <a:pathLst>
                <a:path w="3091179" h="697865">
                  <a:moveTo>
                    <a:pt x="2902529" y="0"/>
                  </a:moveTo>
                  <a:lnTo>
                    <a:pt x="188475" y="0"/>
                  </a:lnTo>
                  <a:lnTo>
                    <a:pt x="138372" y="6732"/>
                  </a:lnTo>
                  <a:lnTo>
                    <a:pt x="93349" y="25732"/>
                  </a:lnTo>
                  <a:lnTo>
                    <a:pt x="55203" y="55203"/>
                  </a:lnTo>
                  <a:lnTo>
                    <a:pt x="25732" y="93349"/>
                  </a:lnTo>
                  <a:lnTo>
                    <a:pt x="6732" y="138372"/>
                  </a:lnTo>
                  <a:lnTo>
                    <a:pt x="0" y="188475"/>
                  </a:lnTo>
                  <a:lnTo>
                    <a:pt x="0" y="508885"/>
                  </a:lnTo>
                  <a:lnTo>
                    <a:pt x="6732" y="558988"/>
                  </a:lnTo>
                  <a:lnTo>
                    <a:pt x="25732" y="604011"/>
                  </a:lnTo>
                  <a:lnTo>
                    <a:pt x="55203" y="642157"/>
                  </a:lnTo>
                  <a:lnTo>
                    <a:pt x="93349" y="671628"/>
                  </a:lnTo>
                  <a:lnTo>
                    <a:pt x="138372" y="690628"/>
                  </a:lnTo>
                  <a:lnTo>
                    <a:pt x="188475" y="697360"/>
                  </a:lnTo>
                  <a:lnTo>
                    <a:pt x="2902529" y="697360"/>
                  </a:lnTo>
                  <a:lnTo>
                    <a:pt x="2952633" y="690628"/>
                  </a:lnTo>
                  <a:lnTo>
                    <a:pt x="2997656" y="671628"/>
                  </a:lnTo>
                  <a:lnTo>
                    <a:pt x="3035801" y="642157"/>
                  </a:lnTo>
                  <a:lnTo>
                    <a:pt x="3065272" y="604011"/>
                  </a:lnTo>
                  <a:lnTo>
                    <a:pt x="3084272" y="558988"/>
                  </a:lnTo>
                  <a:lnTo>
                    <a:pt x="3091005" y="508885"/>
                  </a:lnTo>
                  <a:lnTo>
                    <a:pt x="3091005" y="188475"/>
                  </a:lnTo>
                  <a:lnTo>
                    <a:pt x="3084272" y="138372"/>
                  </a:lnTo>
                  <a:lnTo>
                    <a:pt x="3065272" y="93349"/>
                  </a:lnTo>
                  <a:lnTo>
                    <a:pt x="3035801" y="55203"/>
                  </a:lnTo>
                  <a:lnTo>
                    <a:pt x="2997656" y="25732"/>
                  </a:lnTo>
                  <a:lnTo>
                    <a:pt x="2952633" y="6732"/>
                  </a:lnTo>
                  <a:lnTo>
                    <a:pt x="2902529" y="0"/>
                  </a:lnTo>
                  <a:close/>
                </a:path>
              </a:pathLst>
            </a:custGeom>
            <a:solidFill>
              <a:schemeClr val="accent5"/>
            </a:solidFill>
          </p:spPr>
          <p:txBody>
            <a:bodyPr wrap="square" lIns="0" tIns="0" rIns="0" bIns="0" rtlCol="0"/>
            <a:lstStyle/>
            <a:p>
              <a:endParaRPr/>
            </a:p>
          </p:txBody>
        </p:sp>
      </p:grpSp>
      <p:sp>
        <p:nvSpPr>
          <p:cNvPr id="11" name="Text Placeholder 10">
            <a:extLst>
              <a:ext uri="{FF2B5EF4-FFF2-40B4-BE49-F238E27FC236}">
                <a16:creationId xmlns:a16="http://schemas.microsoft.com/office/drawing/2014/main" id="{8F722365-4F83-970E-A598-516450F25EEB}"/>
              </a:ext>
            </a:extLst>
          </p:cNvPr>
          <p:cNvSpPr>
            <a:spLocks noGrp="1"/>
          </p:cNvSpPr>
          <p:nvPr>
            <p:ph type="body" sz="quarter" idx="12" hasCustomPrompt="1"/>
          </p:nvPr>
        </p:nvSpPr>
        <p:spPr>
          <a:xfrm>
            <a:off x="847030" y="9900963"/>
            <a:ext cx="3066638" cy="469359"/>
          </a:xfrm>
          <a:prstGeom prst="rect">
            <a:avLst/>
          </a:prstGeom>
        </p:spPr>
        <p:txBody>
          <a:bodyPr wrap="square">
            <a:spAutoFit/>
          </a:bodyPr>
          <a:lstStyle>
            <a:lvl1pPr algn="ctr">
              <a:defRPr sz="2450" b="1" i="0">
                <a:solidFill>
                  <a:schemeClr val="bg1"/>
                </a:solidFill>
                <a:latin typeface="Poppins SemiBold" pitchFamily="2" charset="77"/>
                <a:cs typeface="Poppins SemiBold" pitchFamily="2" charset="77"/>
              </a:defRPr>
            </a:lvl1pPr>
          </a:lstStyle>
          <a:p>
            <a:pPr lvl="0"/>
            <a:r>
              <a:rPr lang="en-GB"/>
              <a:t>Presenter name</a:t>
            </a:r>
          </a:p>
        </p:txBody>
      </p:sp>
      <p:sp>
        <p:nvSpPr>
          <p:cNvPr id="14" name="Text Placeholder 13">
            <a:extLst>
              <a:ext uri="{FF2B5EF4-FFF2-40B4-BE49-F238E27FC236}">
                <a16:creationId xmlns:a16="http://schemas.microsoft.com/office/drawing/2014/main" id="{25F2EDB7-FBFA-4828-E4C9-9C578B8F9AA8}"/>
              </a:ext>
            </a:extLst>
          </p:cNvPr>
          <p:cNvSpPr>
            <a:spLocks noGrp="1"/>
          </p:cNvSpPr>
          <p:nvPr>
            <p:ph type="body" sz="quarter" idx="13" hasCustomPrompt="1"/>
          </p:nvPr>
        </p:nvSpPr>
        <p:spPr>
          <a:xfrm>
            <a:off x="3938210" y="9900962"/>
            <a:ext cx="1596613" cy="469359"/>
          </a:xfrm>
          <a:prstGeom prst="rect">
            <a:avLst/>
          </a:prstGeom>
        </p:spPr>
        <p:txBody>
          <a:bodyPr wrap="square">
            <a:spAutoFit/>
          </a:bodyPr>
          <a:lstStyle>
            <a:lvl1pPr algn="ctr">
              <a:defRPr sz="2450">
                <a:solidFill>
                  <a:schemeClr val="tx1"/>
                </a:solidFill>
                <a:latin typeface="Poppins" pitchFamily="2" charset="77"/>
                <a:cs typeface="Poppins" pitchFamily="2" charset="77"/>
              </a:defRPr>
            </a:lvl1pPr>
          </a:lstStyle>
          <a:p>
            <a:pPr marL="12700">
              <a:lnSpc>
                <a:spcPct val="100000"/>
              </a:lnSpc>
              <a:spcBef>
                <a:spcPts val="220"/>
              </a:spcBef>
            </a:pPr>
            <a:r>
              <a:rPr lang="en-GB" sz="2450" spc="-45">
                <a:latin typeface="Poppins"/>
                <a:cs typeface="Poppins"/>
              </a:rPr>
              <a:t>01.03.23</a:t>
            </a:r>
            <a:endParaRPr lang="en-GB" sz="2450">
              <a:latin typeface="Poppins"/>
              <a:cs typeface="Poppins"/>
            </a:endParaRPr>
          </a:p>
        </p:txBody>
      </p:sp>
      <p:sp>
        <p:nvSpPr>
          <p:cNvPr id="10" name="object 12">
            <a:extLst>
              <a:ext uri="{FF2B5EF4-FFF2-40B4-BE49-F238E27FC236}">
                <a16:creationId xmlns:a16="http://schemas.microsoft.com/office/drawing/2014/main" id="{ECAE4855-9657-09A8-6F2A-5FCF202A3185}"/>
              </a:ext>
            </a:extLst>
          </p:cNvPr>
          <p:cNvSpPr/>
          <p:nvPr userDrawn="1"/>
        </p:nvSpPr>
        <p:spPr>
          <a:xfrm>
            <a:off x="838669" y="947476"/>
            <a:ext cx="2395220" cy="1852295"/>
          </a:xfrm>
          <a:custGeom>
            <a:avLst/>
            <a:gdLst/>
            <a:ahLst/>
            <a:cxnLst/>
            <a:rect l="l" t="t" r="r" b="b"/>
            <a:pathLst>
              <a:path w="2395220" h="1852295">
                <a:moveTo>
                  <a:pt x="240106" y="1795348"/>
                </a:moveTo>
                <a:lnTo>
                  <a:pt x="198259" y="1795348"/>
                </a:lnTo>
                <a:lnTo>
                  <a:pt x="176326" y="1794027"/>
                </a:lnTo>
                <a:lnTo>
                  <a:pt x="134658" y="1773567"/>
                </a:lnTo>
                <a:lnTo>
                  <a:pt x="119557" y="1724291"/>
                </a:lnTo>
                <a:lnTo>
                  <a:pt x="118935" y="1702092"/>
                </a:lnTo>
                <a:lnTo>
                  <a:pt x="118935" y="1466697"/>
                </a:lnTo>
                <a:lnTo>
                  <a:pt x="227063" y="1466697"/>
                </a:lnTo>
                <a:lnTo>
                  <a:pt x="229654" y="1463217"/>
                </a:lnTo>
                <a:lnTo>
                  <a:pt x="229654" y="1419631"/>
                </a:lnTo>
                <a:lnTo>
                  <a:pt x="227063" y="1417027"/>
                </a:lnTo>
                <a:lnTo>
                  <a:pt x="118935" y="1417027"/>
                </a:lnTo>
                <a:lnTo>
                  <a:pt x="118935" y="1312379"/>
                </a:lnTo>
                <a:lnTo>
                  <a:pt x="115468" y="1308011"/>
                </a:lnTo>
                <a:lnTo>
                  <a:pt x="66636" y="1308011"/>
                </a:lnTo>
                <a:lnTo>
                  <a:pt x="62280" y="1312379"/>
                </a:lnTo>
                <a:lnTo>
                  <a:pt x="62280" y="1417027"/>
                </a:lnTo>
                <a:lnTo>
                  <a:pt x="9093" y="1428330"/>
                </a:lnTo>
                <a:lnTo>
                  <a:pt x="3009" y="1429219"/>
                </a:lnTo>
                <a:lnTo>
                  <a:pt x="368" y="1431810"/>
                </a:lnTo>
                <a:lnTo>
                  <a:pt x="368" y="1464945"/>
                </a:lnTo>
                <a:lnTo>
                  <a:pt x="3009" y="1466697"/>
                </a:lnTo>
                <a:lnTo>
                  <a:pt x="62280" y="1466697"/>
                </a:lnTo>
                <a:lnTo>
                  <a:pt x="62280" y="1709064"/>
                </a:lnTo>
                <a:lnTo>
                  <a:pt x="69481" y="1767357"/>
                </a:lnTo>
                <a:lnTo>
                  <a:pt x="91059" y="1809292"/>
                </a:lnTo>
                <a:lnTo>
                  <a:pt x="130390" y="1835581"/>
                </a:lnTo>
                <a:lnTo>
                  <a:pt x="188683" y="1844179"/>
                </a:lnTo>
                <a:lnTo>
                  <a:pt x="229654" y="1844179"/>
                </a:lnTo>
                <a:lnTo>
                  <a:pt x="237515" y="1844179"/>
                </a:lnTo>
                <a:lnTo>
                  <a:pt x="240106" y="1840687"/>
                </a:lnTo>
                <a:lnTo>
                  <a:pt x="240106" y="1795348"/>
                </a:lnTo>
                <a:close/>
              </a:path>
              <a:path w="2395220" h="1852295">
                <a:moveTo>
                  <a:pt x="295833" y="1013104"/>
                </a:moveTo>
                <a:lnTo>
                  <a:pt x="289852" y="964222"/>
                </a:lnTo>
                <a:lnTo>
                  <a:pt x="270878" y="929398"/>
                </a:lnTo>
                <a:lnTo>
                  <a:pt x="237363" y="905713"/>
                </a:lnTo>
                <a:lnTo>
                  <a:pt x="187744" y="890193"/>
                </a:lnTo>
                <a:lnTo>
                  <a:pt x="147650" y="881443"/>
                </a:lnTo>
                <a:lnTo>
                  <a:pt x="116090" y="872515"/>
                </a:lnTo>
                <a:lnTo>
                  <a:pt x="95986" y="861618"/>
                </a:lnTo>
                <a:lnTo>
                  <a:pt x="85356" y="847128"/>
                </a:lnTo>
                <a:lnTo>
                  <a:pt x="82257" y="827405"/>
                </a:lnTo>
                <a:lnTo>
                  <a:pt x="82257" y="823048"/>
                </a:lnTo>
                <a:lnTo>
                  <a:pt x="85902" y="799553"/>
                </a:lnTo>
                <a:lnTo>
                  <a:pt x="98386" y="783590"/>
                </a:lnTo>
                <a:lnTo>
                  <a:pt x="121970" y="774484"/>
                </a:lnTo>
                <a:lnTo>
                  <a:pt x="158953" y="771601"/>
                </a:lnTo>
                <a:lnTo>
                  <a:pt x="179565" y="772363"/>
                </a:lnTo>
                <a:lnTo>
                  <a:pt x="200825" y="774433"/>
                </a:lnTo>
                <a:lnTo>
                  <a:pt x="220764" y="777481"/>
                </a:lnTo>
                <a:lnTo>
                  <a:pt x="237426" y="781177"/>
                </a:lnTo>
                <a:lnTo>
                  <a:pt x="243522" y="782942"/>
                </a:lnTo>
                <a:lnTo>
                  <a:pt x="250482" y="784694"/>
                </a:lnTo>
                <a:lnTo>
                  <a:pt x="274434" y="734695"/>
                </a:lnTo>
                <a:lnTo>
                  <a:pt x="274891" y="730618"/>
                </a:lnTo>
                <a:lnTo>
                  <a:pt x="274891" y="725398"/>
                </a:lnTo>
                <a:lnTo>
                  <a:pt x="214655" y="708621"/>
                </a:lnTo>
                <a:lnTo>
                  <a:pt x="153746" y="704481"/>
                </a:lnTo>
                <a:lnTo>
                  <a:pt x="100355" y="709028"/>
                </a:lnTo>
                <a:lnTo>
                  <a:pt x="59258" y="722858"/>
                </a:lnTo>
                <a:lnTo>
                  <a:pt x="30226" y="746290"/>
                </a:lnTo>
                <a:lnTo>
                  <a:pt x="12979" y="779576"/>
                </a:lnTo>
                <a:lnTo>
                  <a:pt x="7289" y="823048"/>
                </a:lnTo>
                <a:lnTo>
                  <a:pt x="7289" y="829170"/>
                </a:lnTo>
                <a:lnTo>
                  <a:pt x="12090" y="875372"/>
                </a:lnTo>
                <a:lnTo>
                  <a:pt x="63169" y="930529"/>
                </a:lnTo>
                <a:lnTo>
                  <a:pt x="117970" y="946835"/>
                </a:lnTo>
                <a:lnTo>
                  <a:pt x="158953" y="955548"/>
                </a:lnTo>
                <a:lnTo>
                  <a:pt x="186664" y="963129"/>
                </a:lnTo>
                <a:lnTo>
                  <a:pt x="205943" y="974305"/>
                </a:lnTo>
                <a:lnTo>
                  <a:pt x="217195" y="991362"/>
                </a:lnTo>
                <a:lnTo>
                  <a:pt x="220853" y="1016596"/>
                </a:lnTo>
                <a:lnTo>
                  <a:pt x="220853" y="1020927"/>
                </a:lnTo>
                <a:lnTo>
                  <a:pt x="216306" y="1047623"/>
                </a:lnTo>
                <a:lnTo>
                  <a:pt x="202120" y="1066368"/>
                </a:lnTo>
                <a:lnTo>
                  <a:pt x="177457" y="1077442"/>
                </a:lnTo>
                <a:lnTo>
                  <a:pt x="141503" y="1081074"/>
                </a:lnTo>
                <a:lnTo>
                  <a:pt x="117563" y="1080274"/>
                </a:lnTo>
                <a:lnTo>
                  <a:pt x="72631" y="1074102"/>
                </a:lnTo>
                <a:lnTo>
                  <a:pt x="32664" y="1062139"/>
                </a:lnTo>
                <a:lnTo>
                  <a:pt x="26504" y="1060056"/>
                </a:lnTo>
                <a:lnTo>
                  <a:pt x="1600" y="1103528"/>
                </a:lnTo>
                <a:lnTo>
                  <a:pt x="292" y="1113345"/>
                </a:lnTo>
                <a:lnTo>
                  <a:pt x="292" y="1120330"/>
                </a:lnTo>
                <a:lnTo>
                  <a:pt x="41719" y="1134465"/>
                </a:lnTo>
                <a:lnTo>
                  <a:pt x="107645" y="1145781"/>
                </a:lnTo>
                <a:lnTo>
                  <a:pt x="139788" y="1147343"/>
                </a:lnTo>
                <a:lnTo>
                  <a:pt x="195529" y="1142060"/>
                </a:lnTo>
                <a:lnTo>
                  <a:pt x="239166" y="1126401"/>
                </a:lnTo>
                <a:lnTo>
                  <a:pt x="270535" y="1100645"/>
                </a:lnTo>
                <a:lnTo>
                  <a:pt x="289483" y="1065098"/>
                </a:lnTo>
                <a:lnTo>
                  <a:pt x="295833" y="1020051"/>
                </a:lnTo>
                <a:lnTo>
                  <a:pt x="295833" y="1013104"/>
                </a:lnTo>
                <a:close/>
              </a:path>
              <a:path w="2395220" h="1852295">
                <a:moveTo>
                  <a:pt x="374878" y="199644"/>
                </a:moveTo>
                <a:lnTo>
                  <a:pt x="372630" y="148412"/>
                </a:lnTo>
                <a:lnTo>
                  <a:pt x="365404" y="106260"/>
                </a:lnTo>
                <a:lnTo>
                  <a:pt x="333070" y="43599"/>
                </a:lnTo>
                <a:lnTo>
                  <a:pt x="281940" y="11988"/>
                </a:lnTo>
                <a:lnTo>
                  <a:pt x="246735" y="3543"/>
                </a:lnTo>
                <a:lnTo>
                  <a:pt x="246735" y="153428"/>
                </a:lnTo>
                <a:lnTo>
                  <a:pt x="246735" y="175234"/>
                </a:lnTo>
                <a:lnTo>
                  <a:pt x="244132" y="178714"/>
                </a:lnTo>
                <a:lnTo>
                  <a:pt x="140360" y="178714"/>
                </a:lnTo>
                <a:lnTo>
                  <a:pt x="140360" y="156908"/>
                </a:lnTo>
                <a:lnTo>
                  <a:pt x="141173" y="141478"/>
                </a:lnTo>
                <a:lnTo>
                  <a:pt x="160274" y="104267"/>
                </a:lnTo>
                <a:lnTo>
                  <a:pt x="190068" y="97650"/>
                </a:lnTo>
                <a:lnTo>
                  <a:pt x="197904" y="97650"/>
                </a:lnTo>
                <a:lnTo>
                  <a:pt x="238023" y="113322"/>
                </a:lnTo>
                <a:lnTo>
                  <a:pt x="246735" y="153428"/>
                </a:lnTo>
                <a:lnTo>
                  <a:pt x="246735" y="3543"/>
                </a:lnTo>
                <a:lnTo>
                  <a:pt x="245148" y="3149"/>
                </a:lnTo>
                <a:lnTo>
                  <a:pt x="201409" y="25"/>
                </a:lnTo>
                <a:lnTo>
                  <a:pt x="189204" y="25"/>
                </a:lnTo>
                <a:lnTo>
                  <a:pt x="145376" y="2590"/>
                </a:lnTo>
                <a:lnTo>
                  <a:pt x="108013" y="10147"/>
                </a:lnTo>
                <a:lnTo>
                  <a:pt x="52336" y="39230"/>
                </a:lnTo>
                <a:lnTo>
                  <a:pt x="15049" y="96545"/>
                </a:lnTo>
                <a:lnTo>
                  <a:pt x="4013" y="141478"/>
                </a:lnTo>
                <a:lnTo>
                  <a:pt x="0" y="199644"/>
                </a:lnTo>
                <a:lnTo>
                  <a:pt x="0" y="248450"/>
                </a:lnTo>
                <a:lnTo>
                  <a:pt x="1905" y="296773"/>
                </a:lnTo>
                <a:lnTo>
                  <a:pt x="8724" y="336842"/>
                </a:lnTo>
                <a:lnTo>
                  <a:pt x="43637" y="398424"/>
                </a:lnTo>
                <a:lnTo>
                  <a:pt x="104736" y="431749"/>
                </a:lnTo>
                <a:lnTo>
                  <a:pt x="146710" y="440080"/>
                </a:lnTo>
                <a:lnTo>
                  <a:pt x="195287" y="442861"/>
                </a:lnTo>
                <a:lnTo>
                  <a:pt x="211861" y="442861"/>
                </a:lnTo>
                <a:lnTo>
                  <a:pt x="280631" y="436981"/>
                </a:lnTo>
                <a:lnTo>
                  <a:pt x="343496" y="421932"/>
                </a:lnTo>
                <a:lnTo>
                  <a:pt x="366191" y="398424"/>
                </a:lnTo>
                <a:lnTo>
                  <a:pt x="366191" y="392303"/>
                </a:lnTo>
                <a:lnTo>
                  <a:pt x="362686" y="374904"/>
                </a:lnTo>
                <a:lnTo>
                  <a:pt x="355701" y="331279"/>
                </a:lnTo>
                <a:lnTo>
                  <a:pt x="355523" y="330428"/>
                </a:lnTo>
                <a:lnTo>
                  <a:pt x="353949" y="322580"/>
                </a:lnTo>
                <a:lnTo>
                  <a:pt x="347878" y="316445"/>
                </a:lnTo>
                <a:lnTo>
                  <a:pt x="333933" y="316445"/>
                </a:lnTo>
                <a:lnTo>
                  <a:pt x="327799" y="318211"/>
                </a:lnTo>
                <a:lnTo>
                  <a:pt x="303745" y="323062"/>
                </a:lnTo>
                <a:lnTo>
                  <a:pt x="279539" y="326707"/>
                </a:lnTo>
                <a:lnTo>
                  <a:pt x="254190" y="329387"/>
                </a:lnTo>
                <a:lnTo>
                  <a:pt x="231051" y="330428"/>
                </a:lnTo>
                <a:lnTo>
                  <a:pt x="221449" y="330428"/>
                </a:lnTo>
                <a:lnTo>
                  <a:pt x="183032" y="327736"/>
                </a:lnTo>
                <a:lnTo>
                  <a:pt x="158026" y="318757"/>
                </a:lnTo>
                <a:lnTo>
                  <a:pt x="144449" y="302082"/>
                </a:lnTo>
                <a:lnTo>
                  <a:pt x="140360" y="276352"/>
                </a:lnTo>
                <a:lnTo>
                  <a:pt x="140360" y="269379"/>
                </a:lnTo>
                <a:lnTo>
                  <a:pt x="349618" y="269379"/>
                </a:lnTo>
                <a:lnTo>
                  <a:pt x="360921" y="268135"/>
                </a:lnTo>
                <a:lnTo>
                  <a:pt x="368795" y="264045"/>
                </a:lnTo>
                <a:lnTo>
                  <a:pt x="373380" y="256514"/>
                </a:lnTo>
                <a:lnTo>
                  <a:pt x="374878" y="244983"/>
                </a:lnTo>
                <a:lnTo>
                  <a:pt x="374878" y="199644"/>
                </a:lnTo>
                <a:close/>
              </a:path>
              <a:path w="2395220" h="1852295">
                <a:moveTo>
                  <a:pt x="469188" y="1419631"/>
                </a:moveTo>
                <a:lnTo>
                  <a:pt x="466534" y="1417027"/>
                </a:lnTo>
                <a:lnTo>
                  <a:pt x="435165" y="1417027"/>
                </a:lnTo>
                <a:lnTo>
                  <a:pt x="398767" y="1421561"/>
                </a:lnTo>
                <a:lnTo>
                  <a:pt x="370217" y="1433690"/>
                </a:lnTo>
                <a:lnTo>
                  <a:pt x="348856" y="1451216"/>
                </a:lnTo>
                <a:lnTo>
                  <a:pt x="334035" y="1471917"/>
                </a:lnTo>
                <a:lnTo>
                  <a:pt x="332308" y="1471917"/>
                </a:lnTo>
                <a:lnTo>
                  <a:pt x="328803" y="1426603"/>
                </a:lnTo>
                <a:lnTo>
                  <a:pt x="327926" y="1420469"/>
                </a:lnTo>
                <a:lnTo>
                  <a:pt x="326212" y="1417027"/>
                </a:lnTo>
                <a:lnTo>
                  <a:pt x="286067" y="1417027"/>
                </a:lnTo>
                <a:lnTo>
                  <a:pt x="282613" y="1420469"/>
                </a:lnTo>
                <a:lnTo>
                  <a:pt x="282613" y="1840687"/>
                </a:lnTo>
                <a:lnTo>
                  <a:pt x="286067" y="1844179"/>
                </a:lnTo>
                <a:lnTo>
                  <a:pt x="324446" y="1844179"/>
                </a:lnTo>
                <a:lnTo>
                  <a:pt x="334899" y="1844179"/>
                </a:lnTo>
                <a:lnTo>
                  <a:pt x="339280" y="1839823"/>
                </a:lnTo>
                <a:lnTo>
                  <a:pt x="339280" y="1571307"/>
                </a:lnTo>
                <a:lnTo>
                  <a:pt x="340144" y="1551724"/>
                </a:lnTo>
                <a:lnTo>
                  <a:pt x="354977" y="1502460"/>
                </a:lnTo>
                <a:lnTo>
                  <a:pt x="383197" y="1476070"/>
                </a:lnTo>
                <a:lnTo>
                  <a:pt x="434301" y="1466697"/>
                </a:lnTo>
                <a:lnTo>
                  <a:pt x="465696" y="1466697"/>
                </a:lnTo>
                <a:lnTo>
                  <a:pt x="469188" y="1464094"/>
                </a:lnTo>
                <a:lnTo>
                  <a:pt x="469188" y="1419631"/>
                </a:lnTo>
                <a:close/>
              </a:path>
              <a:path w="2395220" h="1852295">
                <a:moveTo>
                  <a:pt x="668655" y="852665"/>
                </a:moveTo>
                <a:lnTo>
                  <a:pt x="664527" y="803249"/>
                </a:lnTo>
                <a:lnTo>
                  <a:pt x="654062" y="771601"/>
                </a:lnTo>
                <a:lnTo>
                  <a:pt x="651903" y="765048"/>
                </a:lnTo>
                <a:lnTo>
                  <a:pt x="630402" y="737057"/>
                </a:lnTo>
                <a:lnTo>
                  <a:pt x="599694" y="718299"/>
                </a:lnTo>
                <a:lnTo>
                  <a:pt x="559396" y="707771"/>
                </a:lnTo>
                <a:lnTo>
                  <a:pt x="509143" y="704481"/>
                </a:lnTo>
                <a:lnTo>
                  <a:pt x="475157" y="706005"/>
                </a:lnTo>
                <a:lnTo>
                  <a:pt x="409816" y="716241"/>
                </a:lnTo>
                <a:lnTo>
                  <a:pt x="370509" y="730618"/>
                </a:lnTo>
                <a:lnTo>
                  <a:pt x="370509" y="740232"/>
                </a:lnTo>
                <a:lnTo>
                  <a:pt x="371373" y="746328"/>
                </a:lnTo>
                <a:lnTo>
                  <a:pt x="373989" y="759396"/>
                </a:lnTo>
                <a:lnTo>
                  <a:pt x="377494" y="775970"/>
                </a:lnTo>
                <a:lnTo>
                  <a:pt x="379234" y="784694"/>
                </a:lnTo>
                <a:lnTo>
                  <a:pt x="382714" y="788149"/>
                </a:lnTo>
                <a:lnTo>
                  <a:pt x="392315" y="788149"/>
                </a:lnTo>
                <a:lnTo>
                  <a:pt x="396671" y="787298"/>
                </a:lnTo>
                <a:lnTo>
                  <a:pt x="407136" y="784694"/>
                </a:lnTo>
                <a:lnTo>
                  <a:pt x="432409" y="778967"/>
                </a:lnTo>
                <a:lnTo>
                  <a:pt x="456946" y="774877"/>
                </a:lnTo>
                <a:lnTo>
                  <a:pt x="480326" y="772414"/>
                </a:lnTo>
                <a:lnTo>
                  <a:pt x="502158" y="771601"/>
                </a:lnTo>
                <a:lnTo>
                  <a:pt x="540639" y="774801"/>
                </a:lnTo>
                <a:lnTo>
                  <a:pt x="567537" y="786091"/>
                </a:lnTo>
                <a:lnTo>
                  <a:pt x="583311" y="808012"/>
                </a:lnTo>
                <a:lnTo>
                  <a:pt x="588467" y="843089"/>
                </a:lnTo>
                <a:lnTo>
                  <a:pt x="588467" y="879703"/>
                </a:lnTo>
                <a:lnTo>
                  <a:pt x="588467" y="945083"/>
                </a:lnTo>
                <a:lnTo>
                  <a:pt x="588467" y="1010475"/>
                </a:lnTo>
                <a:lnTo>
                  <a:pt x="583285" y="1043711"/>
                </a:lnTo>
                <a:lnTo>
                  <a:pt x="567867" y="1065834"/>
                </a:lnTo>
                <a:lnTo>
                  <a:pt x="542493" y="1078153"/>
                </a:lnTo>
                <a:lnTo>
                  <a:pt x="507377" y="1081963"/>
                </a:lnTo>
                <a:lnTo>
                  <a:pt x="480352" y="1081963"/>
                </a:lnTo>
                <a:lnTo>
                  <a:pt x="452056" y="1078560"/>
                </a:lnTo>
                <a:lnTo>
                  <a:pt x="433171" y="1067790"/>
                </a:lnTo>
                <a:lnTo>
                  <a:pt x="422617" y="1048854"/>
                </a:lnTo>
                <a:lnTo>
                  <a:pt x="419442" y="1021816"/>
                </a:lnTo>
                <a:lnTo>
                  <a:pt x="419455" y="1007859"/>
                </a:lnTo>
                <a:lnTo>
                  <a:pt x="423824" y="976680"/>
                </a:lnTo>
                <a:lnTo>
                  <a:pt x="438289" y="956322"/>
                </a:lnTo>
                <a:lnTo>
                  <a:pt x="464197" y="945591"/>
                </a:lnTo>
                <a:lnTo>
                  <a:pt x="503008" y="942467"/>
                </a:lnTo>
                <a:lnTo>
                  <a:pt x="541388" y="942467"/>
                </a:lnTo>
                <a:lnTo>
                  <a:pt x="553415" y="942632"/>
                </a:lnTo>
                <a:lnTo>
                  <a:pt x="565594" y="943127"/>
                </a:lnTo>
                <a:lnTo>
                  <a:pt x="577443" y="943940"/>
                </a:lnTo>
                <a:lnTo>
                  <a:pt x="588467" y="945083"/>
                </a:lnTo>
                <a:lnTo>
                  <a:pt x="588467" y="879703"/>
                </a:lnTo>
                <a:lnTo>
                  <a:pt x="575995" y="878560"/>
                </a:lnTo>
                <a:lnTo>
                  <a:pt x="562533" y="877735"/>
                </a:lnTo>
                <a:lnTo>
                  <a:pt x="548741" y="877252"/>
                </a:lnTo>
                <a:lnTo>
                  <a:pt x="535279" y="877087"/>
                </a:lnTo>
                <a:lnTo>
                  <a:pt x="514350" y="877087"/>
                </a:lnTo>
                <a:lnTo>
                  <a:pt x="466407" y="878624"/>
                </a:lnTo>
                <a:lnTo>
                  <a:pt x="401574" y="892162"/>
                </a:lnTo>
                <a:lnTo>
                  <a:pt x="361810" y="923391"/>
                </a:lnTo>
                <a:lnTo>
                  <a:pt x="340880" y="975233"/>
                </a:lnTo>
                <a:lnTo>
                  <a:pt x="338264" y="1007859"/>
                </a:lnTo>
                <a:lnTo>
                  <a:pt x="338264" y="1021816"/>
                </a:lnTo>
                <a:lnTo>
                  <a:pt x="343065" y="1064983"/>
                </a:lnTo>
                <a:lnTo>
                  <a:pt x="383082" y="1125753"/>
                </a:lnTo>
                <a:lnTo>
                  <a:pt x="419392" y="1141818"/>
                </a:lnTo>
                <a:lnTo>
                  <a:pt x="467296" y="1147343"/>
                </a:lnTo>
                <a:lnTo>
                  <a:pt x="494309" y="1147343"/>
                </a:lnTo>
                <a:lnTo>
                  <a:pt x="531139" y="1144549"/>
                </a:lnTo>
                <a:lnTo>
                  <a:pt x="560679" y="1136116"/>
                </a:lnTo>
                <a:lnTo>
                  <a:pt x="583196" y="1121968"/>
                </a:lnTo>
                <a:lnTo>
                  <a:pt x="598919" y="1102004"/>
                </a:lnTo>
                <a:lnTo>
                  <a:pt x="600684" y="1102004"/>
                </a:lnTo>
                <a:lnTo>
                  <a:pt x="604139" y="1127302"/>
                </a:lnTo>
                <a:lnTo>
                  <a:pt x="605904" y="1135989"/>
                </a:lnTo>
                <a:lnTo>
                  <a:pt x="610247" y="1139494"/>
                </a:lnTo>
                <a:lnTo>
                  <a:pt x="665187" y="1139494"/>
                </a:lnTo>
                <a:lnTo>
                  <a:pt x="668528" y="1136116"/>
                </a:lnTo>
                <a:lnTo>
                  <a:pt x="668655" y="1102004"/>
                </a:lnTo>
                <a:lnTo>
                  <a:pt x="668655" y="1081963"/>
                </a:lnTo>
                <a:lnTo>
                  <a:pt x="668655" y="942467"/>
                </a:lnTo>
                <a:lnTo>
                  <a:pt x="668655" y="879703"/>
                </a:lnTo>
                <a:lnTo>
                  <a:pt x="668655" y="852665"/>
                </a:lnTo>
                <a:close/>
              </a:path>
              <a:path w="2395220" h="1852295">
                <a:moveTo>
                  <a:pt x="797394" y="150812"/>
                </a:moveTo>
                <a:lnTo>
                  <a:pt x="795667" y="111633"/>
                </a:lnTo>
                <a:lnTo>
                  <a:pt x="780097" y="55816"/>
                </a:lnTo>
                <a:lnTo>
                  <a:pt x="745490" y="20243"/>
                </a:lnTo>
                <a:lnTo>
                  <a:pt x="690206" y="2286"/>
                </a:lnTo>
                <a:lnTo>
                  <a:pt x="654392" y="0"/>
                </a:lnTo>
                <a:lnTo>
                  <a:pt x="647420" y="0"/>
                </a:lnTo>
                <a:lnTo>
                  <a:pt x="610984" y="2781"/>
                </a:lnTo>
                <a:lnTo>
                  <a:pt x="578878" y="11112"/>
                </a:lnTo>
                <a:lnTo>
                  <a:pt x="551192" y="25006"/>
                </a:lnTo>
                <a:lnTo>
                  <a:pt x="527989" y="44462"/>
                </a:lnTo>
                <a:lnTo>
                  <a:pt x="525399" y="44462"/>
                </a:lnTo>
                <a:lnTo>
                  <a:pt x="500659" y="8661"/>
                </a:lnTo>
                <a:lnTo>
                  <a:pt x="487895" y="7861"/>
                </a:lnTo>
                <a:lnTo>
                  <a:pt x="446925" y="7861"/>
                </a:lnTo>
                <a:lnTo>
                  <a:pt x="432714" y="9220"/>
                </a:lnTo>
                <a:lnTo>
                  <a:pt x="423583" y="13512"/>
                </a:lnTo>
                <a:lnTo>
                  <a:pt x="418693" y="21094"/>
                </a:lnTo>
                <a:lnTo>
                  <a:pt x="417245" y="32283"/>
                </a:lnTo>
                <a:lnTo>
                  <a:pt x="417245" y="409765"/>
                </a:lnTo>
                <a:lnTo>
                  <a:pt x="418579" y="420700"/>
                </a:lnTo>
                <a:lnTo>
                  <a:pt x="423265" y="428599"/>
                </a:lnTo>
                <a:lnTo>
                  <a:pt x="432358" y="433412"/>
                </a:lnTo>
                <a:lnTo>
                  <a:pt x="446925" y="435025"/>
                </a:lnTo>
                <a:lnTo>
                  <a:pt x="527126" y="435025"/>
                </a:lnTo>
                <a:lnTo>
                  <a:pt x="541680" y="433412"/>
                </a:lnTo>
                <a:lnTo>
                  <a:pt x="550773" y="428599"/>
                </a:lnTo>
                <a:lnTo>
                  <a:pt x="555447" y="420700"/>
                </a:lnTo>
                <a:lnTo>
                  <a:pt x="556768" y="409765"/>
                </a:lnTo>
                <a:lnTo>
                  <a:pt x="556768" y="163029"/>
                </a:lnTo>
                <a:lnTo>
                  <a:pt x="557288" y="149034"/>
                </a:lnTo>
                <a:lnTo>
                  <a:pt x="581609" y="114312"/>
                </a:lnTo>
                <a:lnTo>
                  <a:pt x="604685" y="111594"/>
                </a:lnTo>
                <a:lnTo>
                  <a:pt x="609942" y="111594"/>
                </a:lnTo>
                <a:lnTo>
                  <a:pt x="648296" y="122936"/>
                </a:lnTo>
                <a:lnTo>
                  <a:pt x="657898" y="163029"/>
                </a:lnTo>
                <a:lnTo>
                  <a:pt x="657898" y="409765"/>
                </a:lnTo>
                <a:lnTo>
                  <a:pt x="659218" y="420700"/>
                </a:lnTo>
                <a:lnTo>
                  <a:pt x="663879" y="428599"/>
                </a:lnTo>
                <a:lnTo>
                  <a:pt x="672960" y="433412"/>
                </a:lnTo>
                <a:lnTo>
                  <a:pt x="687514" y="435025"/>
                </a:lnTo>
                <a:lnTo>
                  <a:pt x="767715" y="435025"/>
                </a:lnTo>
                <a:lnTo>
                  <a:pt x="782294" y="433412"/>
                </a:lnTo>
                <a:lnTo>
                  <a:pt x="791400" y="428599"/>
                </a:lnTo>
                <a:lnTo>
                  <a:pt x="796074" y="420700"/>
                </a:lnTo>
                <a:lnTo>
                  <a:pt x="797394" y="409765"/>
                </a:lnTo>
                <a:lnTo>
                  <a:pt x="797394" y="150812"/>
                </a:lnTo>
                <a:close/>
              </a:path>
              <a:path w="2395220" h="1852295">
                <a:moveTo>
                  <a:pt x="826338" y="1421371"/>
                </a:moveTo>
                <a:lnTo>
                  <a:pt x="823709" y="1417027"/>
                </a:lnTo>
                <a:lnTo>
                  <a:pt x="774014" y="1417027"/>
                </a:lnTo>
                <a:lnTo>
                  <a:pt x="769658" y="1421371"/>
                </a:lnTo>
                <a:lnTo>
                  <a:pt x="769658" y="1717776"/>
                </a:lnTo>
                <a:lnTo>
                  <a:pt x="763244" y="1757235"/>
                </a:lnTo>
                <a:lnTo>
                  <a:pt x="744486" y="1783702"/>
                </a:lnTo>
                <a:lnTo>
                  <a:pt x="714133" y="1798548"/>
                </a:lnTo>
                <a:lnTo>
                  <a:pt x="672896" y="1803184"/>
                </a:lnTo>
                <a:lnTo>
                  <a:pt x="645248" y="1802130"/>
                </a:lnTo>
                <a:lnTo>
                  <a:pt x="605345" y="1792185"/>
                </a:lnTo>
                <a:lnTo>
                  <a:pt x="573405" y="1755813"/>
                </a:lnTo>
                <a:lnTo>
                  <a:pt x="568274" y="1714284"/>
                </a:lnTo>
                <a:lnTo>
                  <a:pt x="568274" y="1423098"/>
                </a:lnTo>
                <a:lnTo>
                  <a:pt x="564807" y="1417027"/>
                </a:lnTo>
                <a:lnTo>
                  <a:pt x="516851" y="1417027"/>
                </a:lnTo>
                <a:lnTo>
                  <a:pt x="511594" y="1423098"/>
                </a:lnTo>
                <a:lnTo>
                  <a:pt x="511594" y="1721256"/>
                </a:lnTo>
                <a:lnTo>
                  <a:pt x="513930" y="1751990"/>
                </a:lnTo>
                <a:lnTo>
                  <a:pt x="533311" y="1801698"/>
                </a:lnTo>
                <a:lnTo>
                  <a:pt x="571779" y="1834375"/>
                </a:lnTo>
                <a:lnTo>
                  <a:pt x="625754" y="1850047"/>
                </a:lnTo>
                <a:lnTo>
                  <a:pt x="658939" y="1852015"/>
                </a:lnTo>
                <a:lnTo>
                  <a:pt x="697407" y="1849031"/>
                </a:lnTo>
                <a:lnTo>
                  <a:pt x="729348" y="1839925"/>
                </a:lnTo>
                <a:lnTo>
                  <a:pt x="755053" y="1824443"/>
                </a:lnTo>
                <a:lnTo>
                  <a:pt x="774877" y="1802333"/>
                </a:lnTo>
                <a:lnTo>
                  <a:pt x="776630" y="1802333"/>
                </a:lnTo>
                <a:lnTo>
                  <a:pt x="781850" y="1841550"/>
                </a:lnTo>
                <a:lnTo>
                  <a:pt x="784491" y="1844192"/>
                </a:lnTo>
                <a:lnTo>
                  <a:pt x="823709" y="1844192"/>
                </a:lnTo>
                <a:lnTo>
                  <a:pt x="826338" y="1840699"/>
                </a:lnTo>
                <a:lnTo>
                  <a:pt x="826338" y="1421371"/>
                </a:lnTo>
                <a:close/>
              </a:path>
              <a:path w="2395220" h="1852295">
                <a:moveTo>
                  <a:pt x="1060373" y="714946"/>
                </a:moveTo>
                <a:lnTo>
                  <a:pt x="1056894" y="712343"/>
                </a:lnTo>
                <a:lnTo>
                  <a:pt x="988060" y="712343"/>
                </a:lnTo>
                <a:lnTo>
                  <a:pt x="982802" y="715797"/>
                </a:lnTo>
                <a:lnTo>
                  <a:pt x="980224" y="727138"/>
                </a:lnTo>
                <a:lnTo>
                  <a:pt x="968298" y="774331"/>
                </a:lnTo>
                <a:lnTo>
                  <a:pt x="955713" y="821740"/>
                </a:lnTo>
                <a:lnTo>
                  <a:pt x="942428" y="869403"/>
                </a:lnTo>
                <a:lnTo>
                  <a:pt x="928420" y="917321"/>
                </a:lnTo>
                <a:lnTo>
                  <a:pt x="913650" y="965517"/>
                </a:lnTo>
                <a:lnTo>
                  <a:pt x="898080" y="1013993"/>
                </a:lnTo>
                <a:lnTo>
                  <a:pt x="881697" y="1062786"/>
                </a:lnTo>
                <a:lnTo>
                  <a:pt x="875588" y="1062786"/>
                </a:lnTo>
                <a:lnTo>
                  <a:pt x="859193" y="1014082"/>
                </a:lnTo>
                <a:lnTo>
                  <a:pt x="843597" y="965809"/>
                </a:lnTo>
                <a:lnTo>
                  <a:pt x="828776" y="917867"/>
                </a:lnTo>
                <a:lnTo>
                  <a:pt x="814679" y="870127"/>
                </a:lnTo>
                <a:lnTo>
                  <a:pt x="801243" y="822502"/>
                </a:lnTo>
                <a:lnTo>
                  <a:pt x="788441" y="774877"/>
                </a:lnTo>
                <a:lnTo>
                  <a:pt x="776211" y="727138"/>
                </a:lnTo>
                <a:lnTo>
                  <a:pt x="773607" y="715797"/>
                </a:lnTo>
                <a:lnTo>
                  <a:pt x="768350" y="712343"/>
                </a:lnTo>
                <a:lnTo>
                  <a:pt x="699477" y="712343"/>
                </a:lnTo>
                <a:lnTo>
                  <a:pt x="695985" y="714946"/>
                </a:lnTo>
                <a:lnTo>
                  <a:pt x="695985" y="721918"/>
                </a:lnTo>
                <a:lnTo>
                  <a:pt x="696556" y="727964"/>
                </a:lnTo>
                <a:lnTo>
                  <a:pt x="713193" y="793254"/>
                </a:lnTo>
                <a:lnTo>
                  <a:pt x="726109" y="839558"/>
                </a:lnTo>
                <a:lnTo>
                  <a:pt x="739851" y="886460"/>
                </a:lnTo>
                <a:lnTo>
                  <a:pt x="754316" y="933424"/>
                </a:lnTo>
                <a:lnTo>
                  <a:pt x="769404" y="979944"/>
                </a:lnTo>
                <a:lnTo>
                  <a:pt x="784974" y="1025486"/>
                </a:lnTo>
                <a:lnTo>
                  <a:pt x="800950" y="1069543"/>
                </a:lnTo>
                <a:lnTo>
                  <a:pt x="817181" y="1111592"/>
                </a:lnTo>
                <a:lnTo>
                  <a:pt x="854646" y="1139494"/>
                </a:lnTo>
                <a:lnTo>
                  <a:pt x="901725" y="1139494"/>
                </a:lnTo>
                <a:lnTo>
                  <a:pt x="939228" y="1111592"/>
                </a:lnTo>
                <a:lnTo>
                  <a:pt x="955471" y="1069543"/>
                </a:lnTo>
                <a:lnTo>
                  <a:pt x="971435" y="1025486"/>
                </a:lnTo>
                <a:lnTo>
                  <a:pt x="987018" y="979944"/>
                </a:lnTo>
                <a:lnTo>
                  <a:pt x="1002106" y="933424"/>
                </a:lnTo>
                <a:lnTo>
                  <a:pt x="1016571" y="886460"/>
                </a:lnTo>
                <a:lnTo>
                  <a:pt x="1030312" y="839558"/>
                </a:lnTo>
                <a:lnTo>
                  <a:pt x="1043228" y="793254"/>
                </a:lnTo>
                <a:lnTo>
                  <a:pt x="1055179" y="748068"/>
                </a:lnTo>
                <a:lnTo>
                  <a:pt x="1060373" y="721918"/>
                </a:lnTo>
                <a:lnTo>
                  <a:pt x="1060373" y="714946"/>
                </a:lnTo>
                <a:close/>
              </a:path>
              <a:path w="2395220" h="1852295">
                <a:moveTo>
                  <a:pt x="1142568" y="1718652"/>
                </a:moveTo>
                <a:lnTo>
                  <a:pt x="1136586" y="1674075"/>
                </a:lnTo>
                <a:lnTo>
                  <a:pt x="1104620" y="1627416"/>
                </a:lnTo>
                <a:lnTo>
                  <a:pt x="1056195" y="1607235"/>
                </a:lnTo>
                <a:lnTo>
                  <a:pt x="1003084" y="1595729"/>
                </a:lnTo>
                <a:lnTo>
                  <a:pt x="976769" y="1589925"/>
                </a:lnTo>
                <a:lnTo>
                  <a:pt x="935101" y="1569580"/>
                </a:lnTo>
                <a:lnTo>
                  <a:pt x="921143" y="1526844"/>
                </a:lnTo>
                <a:lnTo>
                  <a:pt x="921143" y="1520761"/>
                </a:lnTo>
                <a:lnTo>
                  <a:pt x="931824" y="1483360"/>
                </a:lnTo>
                <a:lnTo>
                  <a:pt x="982484" y="1459255"/>
                </a:lnTo>
                <a:lnTo>
                  <a:pt x="1007478" y="1457998"/>
                </a:lnTo>
                <a:lnTo>
                  <a:pt x="1029157" y="1459064"/>
                </a:lnTo>
                <a:lnTo>
                  <a:pt x="1051585" y="1461922"/>
                </a:lnTo>
                <a:lnTo>
                  <a:pt x="1073531" y="1466075"/>
                </a:lnTo>
                <a:lnTo>
                  <a:pt x="1093762" y="1471041"/>
                </a:lnTo>
                <a:lnTo>
                  <a:pt x="1101115" y="1472247"/>
                </a:lnTo>
                <a:lnTo>
                  <a:pt x="1108240" y="1472247"/>
                </a:lnTo>
                <a:lnTo>
                  <a:pt x="1111808" y="1467802"/>
                </a:lnTo>
                <a:lnTo>
                  <a:pt x="1113840" y="1459725"/>
                </a:lnTo>
                <a:lnTo>
                  <a:pt x="1120813" y="1429232"/>
                </a:lnTo>
                <a:lnTo>
                  <a:pt x="1116431" y="1423987"/>
                </a:lnTo>
                <a:lnTo>
                  <a:pt x="1084211" y="1416151"/>
                </a:lnTo>
                <a:lnTo>
                  <a:pt x="1060754" y="1412328"/>
                </a:lnTo>
                <a:lnTo>
                  <a:pt x="1035494" y="1409966"/>
                </a:lnTo>
                <a:lnTo>
                  <a:pt x="1008341" y="1409166"/>
                </a:lnTo>
                <a:lnTo>
                  <a:pt x="958684" y="1413510"/>
                </a:lnTo>
                <a:lnTo>
                  <a:pt x="919695" y="1426718"/>
                </a:lnTo>
                <a:lnTo>
                  <a:pt x="891590" y="1449082"/>
                </a:lnTo>
                <a:lnTo>
                  <a:pt x="874572" y="1480908"/>
                </a:lnTo>
                <a:lnTo>
                  <a:pt x="868845" y="1522488"/>
                </a:lnTo>
                <a:lnTo>
                  <a:pt x="868845" y="1531226"/>
                </a:lnTo>
                <a:lnTo>
                  <a:pt x="878967" y="1585048"/>
                </a:lnTo>
                <a:lnTo>
                  <a:pt x="913295" y="1621878"/>
                </a:lnTo>
                <a:lnTo>
                  <a:pt x="960882" y="1639417"/>
                </a:lnTo>
                <a:lnTo>
                  <a:pt x="1005713" y="1648015"/>
                </a:lnTo>
                <a:lnTo>
                  <a:pt x="1025537" y="1652346"/>
                </a:lnTo>
                <a:lnTo>
                  <a:pt x="1066761" y="1666328"/>
                </a:lnTo>
                <a:lnTo>
                  <a:pt x="1089190" y="1704340"/>
                </a:lnTo>
                <a:lnTo>
                  <a:pt x="1090295" y="1724748"/>
                </a:lnTo>
                <a:lnTo>
                  <a:pt x="1090295" y="1729968"/>
                </a:lnTo>
                <a:lnTo>
                  <a:pt x="1077772" y="1775942"/>
                </a:lnTo>
                <a:lnTo>
                  <a:pt x="1041895" y="1798739"/>
                </a:lnTo>
                <a:lnTo>
                  <a:pt x="994384" y="1803184"/>
                </a:lnTo>
                <a:lnTo>
                  <a:pt x="967244" y="1801761"/>
                </a:lnTo>
                <a:lnTo>
                  <a:pt x="940676" y="1797634"/>
                </a:lnTo>
                <a:lnTo>
                  <a:pt x="914577" y="1791068"/>
                </a:lnTo>
                <a:lnTo>
                  <a:pt x="888885" y="1782292"/>
                </a:lnTo>
                <a:lnTo>
                  <a:pt x="882357" y="1780806"/>
                </a:lnTo>
                <a:lnTo>
                  <a:pt x="877468" y="1780806"/>
                </a:lnTo>
                <a:lnTo>
                  <a:pt x="874242" y="1784108"/>
                </a:lnTo>
                <a:lnTo>
                  <a:pt x="865390" y="1816277"/>
                </a:lnTo>
                <a:lnTo>
                  <a:pt x="863600" y="1824139"/>
                </a:lnTo>
                <a:lnTo>
                  <a:pt x="867105" y="1827631"/>
                </a:lnTo>
                <a:lnTo>
                  <a:pt x="928573" y="1845818"/>
                </a:lnTo>
                <a:lnTo>
                  <a:pt x="994384" y="1852015"/>
                </a:lnTo>
                <a:lnTo>
                  <a:pt x="1035418" y="1849374"/>
                </a:lnTo>
                <a:lnTo>
                  <a:pt x="1097229" y="1827771"/>
                </a:lnTo>
                <a:lnTo>
                  <a:pt x="1128610" y="1791982"/>
                </a:lnTo>
                <a:lnTo>
                  <a:pt x="1140968" y="1750199"/>
                </a:lnTo>
                <a:lnTo>
                  <a:pt x="1142568" y="1727352"/>
                </a:lnTo>
                <a:lnTo>
                  <a:pt x="1142568" y="1718652"/>
                </a:lnTo>
                <a:close/>
              </a:path>
              <a:path w="2395220" h="1852295">
                <a:moveTo>
                  <a:pt x="1195235" y="599871"/>
                </a:moveTo>
                <a:lnTo>
                  <a:pt x="1191526" y="576884"/>
                </a:lnTo>
                <a:lnTo>
                  <a:pt x="1181201" y="561174"/>
                </a:lnTo>
                <a:lnTo>
                  <a:pt x="1165479" y="552157"/>
                </a:lnTo>
                <a:lnTo>
                  <a:pt x="1145565" y="549275"/>
                </a:lnTo>
                <a:lnTo>
                  <a:pt x="1141247" y="549275"/>
                </a:lnTo>
                <a:lnTo>
                  <a:pt x="1121575" y="552157"/>
                </a:lnTo>
                <a:lnTo>
                  <a:pt x="1105496" y="561174"/>
                </a:lnTo>
                <a:lnTo>
                  <a:pt x="1094651" y="576884"/>
                </a:lnTo>
                <a:lnTo>
                  <a:pt x="1090663" y="599871"/>
                </a:lnTo>
                <a:lnTo>
                  <a:pt x="1090663" y="605980"/>
                </a:lnTo>
                <a:lnTo>
                  <a:pt x="1094651" y="628942"/>
                </a:lnTo>
                <a:lnTo>
                  <a:pt x="1105496" y="644639"/>
                </a:lnTo>
                <a:lnTo>
                  <a:pt x="1121575" y="653643"/>
                </a:lnTo>
                <a:lnTo>
                  <a:pt x="1141247" y="656526"/>
                </a:lnTo>
                <a:lnTo>
                  <a:pt x="1145565" y="656526"/>
                </a:lnTo>
                <a:lnTo>
                  <a:pt x="1165479" y="653643"/>
                </a:lnTo>
                <a:lnTo>
                  <a:pt x="1181201" y="644639"/>
                </a:lnTo>
                <a:lnTo>
                  <a:pt x="1191526" y="628942"/>
                </a:lnTo>
                <a:lnTo>
                  <a:pt x="1195235" y="605980"/>
                </a:lnTo>
                <a:lnTo>
                  <a:pt x="1195235" y="599871"/>
                </a:lnTo>
                <a:close/>
              </a:path>
              <a:path w="2395220" h="1852295">
                <a:moveTo>
                  <a:pt x="1214755" y="199644"/>
                </a:moveTo>
                <a:lnTo>
                  <a:pt x="1213840" y="178714"/>
                </a:lnTo>
                <a:lnTo>
                  <a:pt x="1212519" y="148412"/>
                </a:lnTo>
                <a:lnTo>
                  <a:pt x="1205293" y="106260"/>
                </a:lnTo>
                <a:lnTo>
                  <a:pt x="1172946" y="43599"/>
                </a:lnTo>
                <a:lnTo>
                  <a:pt x="1121841" y="11988"/>
                </a:lnTo>
                <a:lnTo>
                  <a:pt x="1086637" y="3543"/>
                </a:lnTo>
                <a:lnTo>
                  <a:pt x="1086637" y="153428"/>
                </a:lnTo>
                <a:lnTo>
                  <a:pt x="1086637" y="175234"/>
                </a:lnTo>
                <a:lnTo>
                  <a:pt x="1084033" y="178714"/>
                </a:lnTo>
                <a:lnTo>
                  <a:pt x="980274" y="178714"/>
                </a:lnTo>
                <a:lnTo>
                  <a:pt x="980274" y="156908"/>
                </a:lnTo>
                <a:lnTo>
                  <a:pt x="981075" y="141478"/>
                </a:lnTo>
                <a:lnTo>
                  <a:pt x="1000163" y="104267"/>
                </a:lnTo>
                <a:lnTo>
                  <a:pt x="1029982" y="97650"/>
                </a:lnTo>
                <a:lnTo>
                  <a:pt x="1037831" y="97650"/>
                </a:lnTo>
                <a:lnTo>
                  <a:pt x="1077899" y="113322"/>
                </a:lnTo>
                <a:lnTo>
                  <a:pt x="1086637" y="153428"/>
                </a:lnTo>
                <a:lnTo>
                  <a:pt x="1086637" y="3543"/>
                </a:lnTo>
                <a:lnTo>
                  <a:pt x="1085037" y="3149"/>
                </a:lnTo>
                <a:lnTo>
                  <a:pt x="1041285" y="25"/>
                </a:lnTo>
                <a:lnTo>
                  <a:pt x="1029093" y="25"/>
                </a:lnTo>
                <a:lnTo>
                  <a:pt x="985266" y="2590"/>
                </a:lnTo>
                <a:lnTo>
                  <a:pt x="947902" y="10147"/>
                </a:lnTo>
                <a:lnTo>
                  <a:pt x="892213" y="39230"/>
                </a:lnTo>
                <a:lnTo>
                  <a:pt x="854951" y="96545"/>
                </a:lnTo>
                <a:lnTo>
                  <a:pt x="843902" y="141478"/>
                </a:lnTo>
                <a:lnTo>
                  <a:pt x="839901" y="199644"/>
                </a:lnTo>
                <a:lnTo>
                  <a:pt x="839901" y="248450"/>
                </a:lnTo>
                <a:lnTo>
                  <a:pt x="841806" y="296773"/>
                </a:lnTo>
                <a:lnTo>
                  <a:pt x="848626" y="336842"/>
                </a:lnTo>
                <a:lnTo>
                  <a:pt x="883513" y="398424"/>
                </a:lnTo>
                <a:lnTo>
                  <a:pt x="944638" y="431749"/>
                </a:lnTo>
                <a:lnTo>
                  <a:pt x="986612" y="440080"/>
                </a:lnTo>
                <a:lnTo>
                  <a:pt x="1035215" y="442861"/>
                </a:lnTo>
                <a:lnTo>
                  <a:pt x="1051763" y="442861"/>
                </a:lnTo>
                <a:lnTo>
                  <a:pt x="1120521" y="436981"/>
                </a:lnTo>
                <a:lnTo>
                  <a:pt x="1183398" y="421932"/>
                </a:lnTo>
                <a:lnTo>
                  <a:pt x="1206068" y="398424"/>
                </a:lnTo>
                <a:lnTo>
                  <a:pt x="1206068" y="392303"/>
                </a:lnTo>
                <a:lnTo>
                  <a:pt x="1204353" y="383603"/>
                </a:lnTo>
                <a:lnTo>
                  <a:pt x="1202575" y="374904"/>
                </a:lnTo>
                <a:lnTo>
                  <a:pt x="1195603" y="331279"/>
                </a:lnTo>
                <a:lnTo>
                  <a:pt x="1195438" y="330428"/>
                </a:lnTo>
                <a:lnTo>
                  <a:pt x="1193850" y="322580"/>
                </a:lnTo>
                <a:lnTo>
                  <a:pt x="1187742" y="316445"/>
                </a:lnTo>
                <a:lnTo>
                  <a:pt x="1173797" y="316445"/>
                </a:lnTo>
                <a:lnTo>
                  <a:pt x="1167714" y="318211"/>
                </a:lnTo>
                <a:lnTo>
                  <a:pt x="1143635" y="323062"/>
                </a:lnTo>
                <a:lnTo>
                  <a:pt x="1119428" y="326707"/>
                </a:lnTo>
                <a:lnTo>
                  <a:pt x="1094079" y="329387"/>
                </a:lnTo>
                <a:lnTo>
                  <a:pt x="1070952" y="330428"/>
                </a:lnTo>
                <a:lnTo>
                  <a:pt x="1061364" y="330428"/>
                </a:lnTo>
                <a:lnTo>
                  <a:pt x="1022934" y="327736"/>
                </a:lnTo>
                <a:lnTo>
                  <a:pt x="997915" y="318757"/>
                </a:lnTo>
                <a:lnTo>
                  <a:pt x="984351" y="302082"/>
                </a:lnTo>
                <a:lnTo>
                  <a:pt x="980274" y="276352"/>
                </a:lnTo>
                <a:lnTo>
                  <a:pt x="980274" y="269379"/>
                </a:lnTo>
                <a:lnTo>
                  <a:pt x="1189494" y="269379"/>
                </a:lnTo>
                <a:lnTo>
                  <a:pt x="1200810" y="268135"/>
                </a:lnTo>
                <a:lnTo>
                  <a:pt x="1208671" y="264045"/>
                </a:lnTo>
                <a:lnTo>
                  <a:pt x="1213269" y="256514"/>
                </a:lnTo>
                <a:lnTo>
                  <a:pt x="1214755" y="244983"/>
                </a:lnTo>
                <a:lnTo>
                  <a:pt x="1214755" y="199644"/>
                </a:lnTo>
                <a:close/>
              </a:path>
              <a:path w="2395220" h="1852295">
                <a:moveTo>
                  <a:pt x="1244079" y="1075867"/>
                </a:moveTo>
                <a:lnTo>
                  <a:pt x="1241475" y="1073251"/>
                </a:lnTo>
                <a:lnTo>
                  <a:pt x="1216215" y="1073251"/>
                </a:lnTo>
                <a:lnTo>
                  <a:pt x="1201102" y="1071613"/>
                </a:lnTo>
                <a:lnTo>
                  <a:pt x="1190815" y="1066063"/>
                </a:lnTo>
                <a:lnTo>
                  <a:pt x="1184935" y="1055598"/>
                </a:lnTo>
                <a:lnTo>
                  <a:pt x="1183068" y="1039253"/>
                </a:lnTo>
                <a:lnTo>
                  <a:pt x="1183068" y="715784"/>
                </a:lnTo>
                <a:lnTo>
                  <a:pt x="1178712" y="712343"/>
                </a:lnTo>
                <a:lnTo>
                  <a:pt x="1108087" y="712343"/>
                </a:lnTo>
                <a:lnTo>
                  <a:pt x="1102868" y="715784"/>
                </a:lnTo>
                <a:lnTo>
                  <a:pt x="1102868" y="1039253"/>
                </a:lnTo>
                <a:lnTo>
                  <a:pt x="1108837" y="1086904"/>
                </a:lnTo>
                <a:lnTo>
                  <a:pt x="1127150" y="1117815"/>
                </a:lnTo>
                <a:lnTo>
                  <a:pt x="1158379" y="1134491"/>
                </a:lnTo>
                <a:lnTo>
                  <a:pt x="1203109" y="1139494"/>
                </a:lnTo>
                <a:lnTo>
                  <a:pt x="1241475" y="1139494"/>
                </a:lnTo>
                <a:lnTo>
                  <a:pt x="1244079" y="1135164"/>
                </a:lnTo>
                <a:lnTo>
                  <a:pt x="1244079" y="1075867"/>
                </a:lnTo>
                <a:close/>
              </a:path>
              <a:path w="2395220" h="1852295">
                <a:moveTo>
                  <a:pt x="1393952" y="1795348"/>
                </a:moveTo>
                <a:lnTo>
                  <a:pt x="1352092" y="1795348"/>
                </a:lnTo>
                <a:lnTo>
                  <a:pt x="1330147" y="1794027"/>
                </a:lnTo>
                <a:lnTo>
                  <a:pt x="1288453" y="1773567"/>
                </a:lnTo>
                <a:lnTo>
                  <a:pt x="1273403" y="1724291"/>
                </a:lnTo>
                <a:lnTo>
                  <a:pt x="1272781" y="1702092"/>
                </a:lnTo>
                <a:lnTo>
                  <a:pt x="1272781" y="1466697"/>
                </a:lnTo>
                <a:lnTo>
                  <a:pt x="1380858" y="1466697"/>
                </a:lnTo>
                <a:lnTo>
                  <a:pt x="1383499" y="1463217"/>
                </a:lnTo>
                <a:lnTo>
                  <a:pt x="1383499" y="1419631"/>
                </a:lnTo>
                <a:lnTo>
                  <a:pt x="1380858" y="1417027"/>
                </a:lnTo>
                <a:lnTo>
                  <a:pt x="1272781" y="1417027"/>
                </a:lnTo>
                <a:lnTo>
                  <a:pt x="1272781" y="1312379"/>
                </a:lnTo>
                <a:lnTo>
                  <a:pt x="1269263" y="1308011"/>
                </a:lnTo>
                <a:lnTo>
                  <a:pt x="1220470" y="1308011"/>
                </a:lnTo>
                <a:lnTo>
                  <a:pt x="1216088" y="1312379"/>
                </a:lnTo>
                <a:lnTo>
                  <a:pt x="1216088" y="1417027"/>
                </a:lnTo>
                <a:lnTo>
                  <a:pt x="1162939" y="1428330"/>
                </a:lnTo>
                <a:lnTo>
                  <a:pt x="1156830" y="1429219"/>
                </a:lnTo>
                <a:lnTo>
                  <a:pt x="1154214" y="1431810"/>
                </a:lnTo>
                <a:lnTo>
                  <a:pt x="1154214" y="1464945"/>
                </a:lnTo>
                <a:lnTo>
                  <a:pt x="1156830" y="1466697"/>
                </a:lnTo>
                <a:lnTo>
                  <a:pt x="1216088" y="1466697"/>
                </a:lnTo>
                <a:lnTo>
                  <a:pt x="1216088" y="1709064"/>
                </a:lnTo>
                <a:lnTo>
                  <a:pt x="1223289" y="1767357"/>
                </a:lnTo>
                <a:lnTo>
                  <a:pt x="1244904" y="1809292"/>
                </a:lnTo>
                <a:lnTo>
                  <a:pt x="1284224" y="1835581"/>
                </a:lnTo>
                <a:lnTo>
                  <a:pt x="1342529" y="1844179"/>
                </a:lnTo>
                <a:lnTo>
                  <a:pt x="1383499" y="1844179"/>
                </a:lnTo>
                <a:lnTo>
                  <a:pt x="1391361" y="1844179"/>
                </a:lnTo>
                <a:lnTo>
                  <a:pt x="1393952" y="1840687"/>
                </a:lnTo>
                <a:lnTo>
                  <a:pt x="1393952" y="1795348"/>
                </a:lnTo>
                <a:close/>
              </a:path>
              <a:path w="2395220" h="1852295">
                <a:moveTo>
                  <a:pt x="1527238" y="32270"/>
                </a:moveTo>
                <a:lnTo>
                  <a:pt x="1525866" y="20002"/>
                </a:lnTo>
                <a:lnTo>
                  <a:pt x="1521460" y="12547"/>
                </a:lnTo>
                <a:lnTo>
                  <a:pt x="1513636" y="8851"/>
                </a:lnTo>
                <a:lnTo>
                  <a:pt x="1501952" y="7848"/>
                </a:lnTo>
                <a:lnTo>
                  <a:pt x="1467078" y="7848"/>
                </a:lnTo>
                <a:lnTo>
                  <a:pt x="1434541" y="10426"/>
                </a:lnTo>
                <a:lnTo>
                  <a:pt x="1408137" y="18643"/>
                </a:lnTo>
                <a:lnTo>
                  <a:pt x="1386801" y="33223"/>
                </a:lnTo>
                <a:lnTo>
                  <a:pt x="1369441" y="54927"/>
                </a:lnTo>
                <a:lnTo>
                  <a:pt x="1366812" y="54927"/>
                </a:lnTo>
                <a:lnTo>
                  <a:pt x="1355940" y="18148"/>
                </a:lnTo>
                <a:lnTo>
                  <a:pt x="1328470" y="7848"/>
                </a:lnTo>
                <a:lnTo>
                  <a:pt x="1286624" y="7848"/>
                </a:lnTo>
                <a:lnTo>
                  <a:pt x="1272425" y="9220"/>
                </a:lnTo>
                <a:lnTo>
                  <a:pt x="1263294" y="13525"/>
                </a:lnTo>
                <a:lnTo>
                  <a:pt x="1258417" y="21094"/>
                </a:lnTo>
                <a:lnTo>
                  <a:pt x="1256982" y="32270"/>
                </a:lnTo>
                <a:lnTo>
                  <a:pt x="1256982" y="409752"/>
                </a:lnTo>
                <a:lnTo>
                  <a:pt x="1258303" y="420687"/>
                </a:lnTo>
                <a:lnTo>
                  <a:pt x="1262976" y="428586"/>
                </a:lnTo>
                <a:lnTo>
                  <a:pt x="1272057" y="433400"/>
                </a:lnTo>
                <a:lnTo>
                  <a:pt x="1286624" y="435013"/>
                </a:lnTo>
                <a:lnTo>
                  <a:pt x="1366812" y="435013"/>
                </a:lnTo>
                <a:lnTo>
                  <a:pt x="1381391" y="433400"/>
                </a:lnTo>
                <a:lnTo>
                  <a:pt x="1390484" y="428586"/>
                </a:lnTo>
                <a:lnTo>
                  <a:pt x="1395145" y="420687"/>
                </a:lnTo>
                <a:lnTo>
                  <a:pt x="1396466" y="409752"/>
                </a:lnTo>
                <a:lnTo>
                  <a:pt x="1396466" y="198780"/>
                </a:lnTo>
                <a:lnTo>
                  <a:pt x="1397190" y="178828"/>
                </a:lnTo>
                <a:lnTo>
                  <a:pt x="1411312" y="138633"/>
                </a:lnTo>
                <a:lnTo>
                  <a:pt x="1454924" y="121462"/>
                </a:lnTo>
                <a:lnTo>
                  <a:pt x="1477530" y="120319"/>
                </a:lnTo>
                <a:lnTo>
                  <a:pt x="1503705" y="120319"/>
                </a:lnTo>
                <a:lnTo>
                  <a:pt x="1514729" y="119202"/>
                </a:lnTo>
                <a:lnTo>
                  <a:pt x="1522006" y="115303"/>
                </a:lnTo>
                <a:lnTo>
                  <a:pt x="1526019" y="107797"/>
                </a:lnTo>
                <a:lnTo>
                  <a:pt x="1527238" y="95897"/>
                </a:lnTo>
                <a:lnTo>
                  <a:pt x="1527238" y="32270"/>
                </a:lnTo>
                <a:close/>
              </a:path>
              <a:path w="2395220" h="1852295">
                <a:moveTo>
                  <a:pt x="1628178" y="876198"/>
                </a:moveTo>
                <a:lnTo>
                  <a:pt x="1623910" y="819886"/>
                </a:lnTo>
                <a:lnTo>
                  <a:pt x="1611160" y="775893"/>
                </a:lnTo>
                <a:lnTo>
                  <a:pt x="1590040" y="743267"/>
                </a:lnTo>
                <a:lnTo>
                  <a:pt x="1523022" y="708482"/>
                </a:lnTo>
                <a:lnTo>
                  <a:pt x="1477327" y="704481"/>
                </a:lnTo>
                <a:lnTo>
                  <a:pt x="1436420" y="707948"/>
                </a:lnTo>
                <a:lnTo>
                  <a:pt x="1402372" y="717778"/>
                </a:lnTo>
                <a:lnTo>
                  <a:pt x="1374863" y="733171"/>
                </a:lnTo>
                <a:lnTo>
                  <a:pt x="1353553" y="753313"/>
                </a:lnTo>
                <a:lnTo>
                  <a:pt x="1351800" y="753313"/>
                </a:lnTo>
                <a:lnTo>
                  <a:pt x="1345692" y="714946"/>
                </a:lnTo>
                <a:lnTo>
                  <a:pt x="1341310" y="712343"/>
                </a:lnTo>
                <a:lnTo>
                  <a:pt x="1290789" y="712343"/>
                </a:lnTo>
                <a:lnTo>
                  <a:pt x="1286446" y="714946"/>
                </a:lnTo>
                <a:lnTo>
                  <a:pt x="1286446" y="1136015"/>
                </a:lnTo>
                <a:lnTo>
                  <a:pt x="1291640" y="1139494"/>
                </a:lnTo>
                <a:lnTo>
                  <a:pt x="1362252" y="1139494"/>
                </a:lnTo>
                <a:lnTo>
                  <a:pt x="1366634" y="1136015"/>
                </a:lnTo>
                <a:lnTo>
                  <a:pt x="1366634" y="860526"/>
                </a:lnTo>
                <a:lnTo>
                  <a:pt x="1372565" y="817308"/>
                </a:lnTo>
                <a:lnTo>
                  <a:pt x="1389951" y="789381"/>
                </a:lnTo>
                <a:lnTo>
                  <a:pt x="1418120" y="774357"/>
                </a:lnTo>
                <a:lnTo>
                  <a:pt x="1456423" y="769874"/>
                </a:lnTo>
                <a:lnTo>
                  <a:pt x="1498663" y="775652"/>
                </a:lnTo>
                <a:lnTo>
                  <a:pt x="1527009" y="793838"/>
                </a:lnTo>
                <a:lnTo>
                  <a:pt x="1542948" y="825766"/>
                </a:lnTo>
                <a:lnTo>
                  <a:pt x="1547939" y="872718"/>
                </a:lnTo>
                <a:lnTo>
                  <a:pt x="1547939" y="1136015"/>
                </a:lnTo>
                <a:lnTo>
                  <a:pt x="1553159" y="1139494"/>
                </a:lnTo>
                <a:lnTo>
                  <a:pt x="1610741" y="1139494"/>
                </a:lnTo>
                <a:lnTo>
                  <a:pt x="1623822" y="1139494"/>
                </a:lnTo>
                <a:lnTo>
                  <a:pt x="1628178" y="1136015"/>
                </a:lnTo>
                <a:lnTo>
                  <a:pt x="1628178" y="876198"/>
                </a:lnTo>
                <a:close/>
              </a:path>
              <a:path w="2395220" h="1852295">
                <a:moveTo>
                  <a:pt x="2069871" y="714921"/>
                </a:moveTo>
                <a:lnTo>
                  <a:pt x="2066391" y="712330"/>
                </a:lnTo>
                <a:lnTo>
                  <a:pt x="2024545" y="712330"/>
                </a:lnTo>
                <a:lnTo>
                  <a:pt x="2005952" y="713625"/>
                </a:lnTo>
                <a:lnTo>
                  <a:pt x="1990318" y="717448"/>
                </a:lnTo>
                <a:lnTo>
                  <a:pt x="1976970" y="723722"/>
                </a:lnTo>
                <a:lnTo>
                  <a:pt x="1965286" y="732383"/>
                </a:lnTo>
                <a:lnTo>
                  <a:pt x="1939836" y="719188"/>
                </a:lnTo>
                <a:lnTo>
                  <a:pt x="1933879" y="717435"/>
                </a:lnTo>
                <a:lnTo>
                  <a:pt x="1933879" y="878827"/>
                </a:lnTo>
                <a:lnTo>
                  <a:pt x="1933816" y="897991"/>
                </a:lnTo>
                <a:lnTo>
                  <a:pt x="1930019" y="947216"/>
                </a:lnTo>
                <a:lnTo>
                  <a:pt x="1916010" y="982586"/>
                </a:lnTo>
                <a:lnTo>
                  <a:pt x="1888261" y="1003566"/>
                </a:lnTo>
                <a:lnTo>
                  <a:pt x="1843201" y="1010500"/>
                </a:lnTo>
                <a:lnTo>
                  <a:pt x="1798485" y="1003566"/>
                </a:lnTo>
                <a:lnTo>
                  <a:pt x="1770735" y="982687"/>
                </a:lnTo>
                <a:lnTo>
                  <a:pt x="1756537" y="947572"/>
                </a:lnTo>
                <a:lnTo>
                  <a:pt x="1752549" y="897991"/>
                </a:lnTo>
                <a:lnTo>
                  <a:pt x="1752549" y="878827"/>
                </a:lnTo>
                <a:lnTo>
                  <a:pt x="1756664" y="828802"/>
                </a:lnTo>
                <a:lnTo>
                  <a:pt x="1771065" y="794385"/>
                </a:lnTo>
                <a:lnTo>
                  <a:pt x="1798866" y="774509"/>
                </a:lnTo>
                <a:lnTo>
                  <a:pt x="1843201" y="768121"/>
                </a:lnTo>
                <a:lnTo>
                  <a:pt x="1886419" y="774509"/>
                </a:lnTo>
                <a:lnTo>
                  <a:pt x="1914372" y="794385"/>
                </a:lnTo>
                <a:lnTo>
                  <a:pt x="1929396" y="828802"/>
                </a:lnTo>
                <a:lnTo>
                  <a:pt x="1933879" y="878827"/>
                </a:lnTo>
                <a:lnTo>
                  <a:pt x="1933879" y="717435"/>
                </a:lnTo>
                <a:lnTo>
                  <a:pt x="1910778" y="710577"/>
                </a:lnTo>
                <a:lnTo>
                  <a:pt x="1878457" y="705891"/>
                </a:lnTo>
                <a:lnTo>
                  <a:pt x="1843201" y="704469"/>
                </a:lnTo>
                <a:lnTo>
                  <a:pt x="1790153" y="708571"/>
                </a:lnTo>
                <a:lnTo>
                  <a:pt x="1746910" y="721525"/>
                </a:lnTo>
                <a:lnTo>
                  <a:pt x="1713407" y="744372"/>
                </a:lnTo>
                <a:lnTo>
                  <a:pt x="1689557" y="778103"/>
                </a:lnTo>
                <a:lnTo>
                  <a:pt x="1675307" y="823747"/>
                </a:lnTo>
                <a:lnTo>
                  <a:pt x="1670570" y="882319"/>
                </a:lnTo>
                <a:lnTo>
                  <a:pt x="1670570" y="897991"/>
                </a:lnTo>
                <a:lnTo>
                  <a:pt x="1674761" y="952449"/>
                </a:lnTo>
                <a:lnTo>
                  <a:pt x="1687830" y="996518"/>
                </a:lnTo>
                <a:lnTo>
                  <a:pt x="1710474" y="1030401"/>
                </a:lnTo>
                <a:lnTo>
                  <a:pt x="1743430" y="1054341"/>
                </a:lnTo>
                <a:lnTo>
                  <a:pt x="1787436" y="1068552"/>
                </a:lnTo>
                <a:lnTo>
                  <a:pt x="1843201" y="1073238"/>
                </a:lnTo>
                <a:lnTo>
                  <a:pt x="1858759" y="1072921"/>
                </a:lnTo>
                <a:lnTo>
                  <a:pt x="1872830" y="1072045"/>
                </a:lnTo>
                <a:lnTo>
                  <a:pt x="1885607" y="1070673"/>
                </a:lnTo>
                <a:lnTo>
                  <a:pt x="1897227" y="1068870"/>
                </a:lnTo>
                <a:lnTo>
                  <a:pt x="1921141" y="1083322"/>
                </a:lnTo>
                <a:lnTo>
                  <a:pt x="1938007" y="1102664"/>
                </a:lnTo>
                <a:lnTo>
                  <a:pt x="1948002" y="1126261"/>
                </a:lnTo>
                <a:lnTo>
                  <a:pt x="1951291" y="1153439"/>
                </a:lnTo>
                <a:lnTo>
                  <a:pt x="1951291" y="1160411"/>
                </a:lnTo>
                <a:lnTo>
                  <a:pt x="1944471" y="1196314"/>
                </a:lnTo>
                <a:lnTo>
                  <a:pt x="1924812" y="1220038"/>
                </a:lnTo>
                <a:lnTo>
                  <a:pt x="1893557" y="1233131"/>
                </a:lnTo>
                <a:lnTo>
                  <a:pt x="1851914" y="1237145"/>
                </a:lnTo>
                <a:lnTo>
                  <a:pt x="1814347" y="1234998"/>
                </a:lnTo>
                <a:lnTo>
                  <a:pt x="1776298" y="1229067"/>
                </a:lnTo>
                <a:lnTo>
                  <a:pt x="1739874" y="1220216"/>
                </a:lnTo>
                <a:lnTo>
                  <a:pt x="1701990" y="1207477"/>
                </a:lnTo>
                <a:lnTo>
                  <a:pt x="1698498" y="1205750"/>
                </a:lnTo>
                <a:lnTo>
                  <a:pt x="1692389" y="1205750"/>
                </a:lnTo>
                <a:lnTo>
                  <a:pt x="1688033" y="1207477"/>
                </a:lnTo>
                <a:lnTo>
                  <a:pt x="1686306" y="1213612"/>
                </a:lnTo>
                <a:lnTo>
                  <a:pt x="1677543" y="1238859"/>
                </a:lnTo>
                <a:lnTo>
                  <a:pt x="1674914" y="1248460"/>
                </a:lnTo>
                <a:lnTo>
                  <a:pt x="1673186" y="1253705"/>
                </a:lnTo>
                <a:lnTo>
                  <a:pt x="1673186" y="1263281"/>
                </a:lnTo>
                <a:lnTo>
                  <a:pt x="1723313" y="1283779"/>
                </a:lnTo>
                <a:lnTo>
                  <a:pt x="1765947" y="1293710"/>
                </a:lnTo>
                <a:lnTo>
                  <a:pt x="1811693" y="1300200"/>
                </a:lnTo>
                <a:lnTo>
                  <a:pt x="1857997" y="1302524"/>
                </a:lnTo>
                <a:lnTo>
                  <a:pt x="1920328" y="1297114"/>
                </a:lnTo>
                <a:lnTo>
                  <a:pt x="1969096" y="1280934"/>
                </a:lnTo>
                <a:lnTo>
                  <a:pt x="2004148" y="1254125"/>
                </a:lnTo>
                <a:lnTo>
                  <a:pt x="2013775" y="1237145"/>
                </a:lnTo>
                <a:lnTo>
                  <a:pt x="2025307" y="1216825"/>
                </a:lnTo>
                <a:lnTo>
                  <a:pt x="2032393" y="1169136"/>
                </a:lnTo>
                <a:lnTo>
                  <a:pt x="2032393" y="1159560"/>
                </a:lnTo>
                <a:lnTo>
                  <a:pt x="2027948" y="1123467"/>
                </a:lnTo>
                <a:lnTo>
                  <a:pt x="2014512" y="1090561"/>
                </a:lnTo>
                <a:lnTo>
                  <a:pt x="1997303" y="1068870"/>
                </a:lnTo>
                <a:lnTo>
                  <a:pt x="1991918" y="1062075"/>
                </a:lnTo>
                <a:lnTo>
                  <a:pt x="1960016" y="1039241"/>
                </a:lnTo>
                <a:lnTo>
                  <a:pt x="1982711" y="1021715"/>
                </a:lnTo>
                <a:lnTo>
                  <a:pt x="1989797" y="1010500"/>
                </a:lnTo>
                <a:lnTo>
                  <a:pt x="2000351" y="993800"/>
                </a:lnTo>
                <a:lnTo>
                  <a:pt x="2011781" y="953300"/>
                </a:lnTo>
                <a:lnTo>
                  <a:pt x="2015845" y="897991"/>
                </a:lnTo>
                <a:lnTo>
                  <a:pt x="2015744" y="878827"/>
                </a:lnTo>
                <a:lnTo>
                  <a:pt x="2014994" y="851789"/>
                </a:lnTo>
                <a:lnTo>
                  <a:pt x="2012340" y="825106"/>
                </a:lnTo>
                <a:lnTo>
                  <a:pt x="2007730" y="801535"/>
                </a:lnTo>
                <a:lnTo>
                  <a:pt x="2000999" y="780326"/>
                </a:lnTo>
                <a:lnTo>
                  <a:pt x="2007476" y="778040"/>
                </a:lnTo>
                <a:lnTo>
                  <a:pt x="2014943" y="776401"/>
                </a:lnTo>
                <a:lnTo>
                  <a:pt x="2023071" y="775423"/>
                </a:lnTo>
                <a:lnTo>
                  <a:pt x="2031517" y="775093"/>
                </a:lnTo>
                <a:lnTo>
                  <a:pt x="2068106" y="775093"/>
                </a:lnTo>
                <a:lnTo>
                  <a:pt x="2069871" y="771626"/>
                </a:lnTo>
                <a:lnTo>
                  <a:pt x="2069871" y="768121"/>
                </a:lnTo>
                <a:lnTo>
                  <a:pt x="2069871" y="732383"/>
                </a:lnTo>
                <a:lnTo>
                  <a:pt x="2069871" y="714921"/>
                </a:lnTo>
                <a:close/>
              </a:path>
              <a:path w="2395220" h="1852295">
                <a:moveTo>
                  <a:pt x="2395194" y="21831"/>
                </a:moveTo>
                <a:lnTo>
                  <a:pt x="2391689" y="13741"/>
                </a:lnTo>
                <a:lnTo>
                  <a:pt x="2383929" y="9258"/>
                </a:lnTo>
                <a:lnTo>
                  <a:pt x="2371420" y="7874"/>
                </a:lnTo>
                <a:lnTo>
                  <a:pt x="2291181" y="7874"/>
                </a:lnTo>
                <a:lnTo>
                  <a:pt x="2256040" y="73342"/>
                </a:lnTo>
                <a:lnTo>
                  <a:pt x="2246655" y="122110"/>
                </a:lnTo>
                <a:lnTo>
                  <a:pt x="2235530" y="174472"/>
                </a:lnTo>
                <a:lnTo>
                  <a:pt x="2223020" y="227190"/>
                </a:lnTo>
                <a:lnTo>
                  <a:pt x="2209495" y="277050"/>
                </a:lnTo>
                <a:lnTo>
                  <a:pt x="2195334" y="320840"/>
                </a:lnTo>
                <a:lnTo>
                  <a:pt x="2190953" y="320840"/>
                </a:lnTo>
                <a:lnTo>
                  <a:pt x="2178647" y="276987"/>
                </a:lnTo>
                <a:lnTo>
                  <a:pt x="2166353" y="229235"/>
                </a:lnTo>
                <a:lnTo>
                  <a:pt x="2154339" y="179057"/>
                </a:lnTo>
                <a:lnTo>
                  <a:pt x="2142909" y="127939"/>
                </a:lnTo>
                <a:lnTo>
                  <a:pt x="2137321" y="101130"/>
                </a:lnTo>
                <a:lnTo>
                  <a:pt x="2132355" y="77355"/>
                </a:lnTo>
                <a:lnTo>
                  <a:pt x="2122970" y="28778"/>
                </a:lnTo>
                <a:lnTo>
                  <a:pt x="2092426" y="7874"/>
                </a:lnTo>
                <a:lnTo>
                  <a:pt x="1966912" y="7874"/>
                </a:lnTo>
                <a:lnTo>
                  <a:pt x="1943709" y="8991"/>
                </a:lnTo>
                <a:lnTo>
                  <a:pt x="1922462" y="12230"/>
                </a:lnTo>
                <a:lnTo>
                  <a:pt x="1903171" y="17424"/>
                </a:lnTo>
                <a:lnTo>
                  <a:pt x="1885835" y="24422"/>
                </a:lnTo>
                <a:lnTo>
                  <a:pt x="1860778" y="13258"/>
                </a:lnTo>
                <a:lnTo>
                  <a:pt x="1831225" y="5676"/>
                </a:lnTo>
                <a:lnTo>
                  <a:pt x="1810004" y="3022"/>
                </a:lnTo>
                <a:lnTo>
                  <a:pt x="1810004" y="214477"/>
                </a:lnTo>
                <a:lnTo>
                  <a:pt x="1809153" y="236982"/>
                </a:lnTo>
                <a:lnTo>
                  <a:pt x="1795157" y="273773"/>
                </a:lnTo>
                <a:lnTo>
                  <a:pt x="1754187" y="285953"/>
                </a:lnTo>
                <a:lnTo>
                  <a:pt x="1748078" y="285953"/>
                </a:lnTo>
                <a:lnTo>
                  <a:pt x="1707108" y="273773"/>
                </a:lnTo>
                <a:lnTo>
                  <a:pt x="1693164" y="236982"/>
                </a:lnTo>
                <a:lnTo>
                  <a:pt x="1692325" y="214477"/>
                </a:lnTo>
                <a:lnTo>
                  <a:pt x="1692376" y="179057"/>
                </a:lnTo>
                <a:lnTo>
                  <a:pt x="1700390" y="129946"/>
                </a:lnTo>
                <a:lnTo>
                  <a:pt x="1734210" y="109918"/>
                </a:lnTo>
                <a:lnTo>
                  <a:pt x="1748078" y="108991"/>
                </a:lnTo>
                <a:lnTo>
                  <a:pt x="1754187" y="108991"/>
                </a:lnTo>
                <a:lnTo>
                  <a:pt x="1795157" y="121183"/>
                </a:lnTo>
                <a:lnTo>
                  <a:pt x="1809153" y="157962"/>
                </a:lnTo>
                <a:lnTo>
                  <a:pt x="1810004" y="214477"/>
                </a:lnTo>
                <a:lnTo>
                  <a:pt x="1810004" y="3022"/>
                </a:lnTo>
                <a:lnTo>
                  <a:pt x="1796948" y="1371"/>
                </a:lnTo>
                <a:lnTo>
                  <a:pt x="1757692" y="12"/>
                </a:lnTo>
                <a:lnTo>
                  <a:pt x="1745475" y="12"/>
                </a:lnTo>
                <a:lnTo>
                  <a:pt x="1684096" y="4356"/>
                </a:lnTo>
                <a:lnTo>
                  <a:pt x="1635518" y="17678"/>
                </a:lnTo>
                <a:lnTo>
                  <a:pt x="1599006" y="40335"/>
                </a:lnTo>
                <a:lnTo>
                  <a:pt x="1573834" y="72720"/>
                </a:lnTo>
                <a:lnTo>
                  <a:pt x="1559255" y="115239"/>
                </a:lnTo>
                <a:lnTo>
                  <a:pt x="1554568" y="168249"/>
                </a:lnTo>
                <a:lnTo>
                  <a:pt x="1554619" y="227190"/>
                </a:lnTo>
                <a:lnTo>
                  <a:pt x="1559839" y="279692"/>
                </a:lnTo>
                <a:lnTo>
                  <a:pt x="1575549" y="322211"/>
                </a:lnTo>
                <a:lnTo>
                  <a:pt x="1601533" y="354609"/>
                </a:lnTo>
                <a:lnTo>
                  <a:pt x="1637601" y="377266"/>
                </a:lnTo>
                <a:lnTo>
                  <a:pt x="1683613" y="390575"/>
                </a:lnTo>
                <a:lnTo>
                  <a:pt x="1739379" y="394931"/>
                </a:lnTo>
                <a:lnTo>
                  <a:pt x="1762912" y="394931"/>
                </a:lnTo>
                <a:lnTo>
                  <a:pt x="1774736" y="394779"/>
                </a:lnTo>
                <a:lnTo>
                  <a:pt x="1786216" y="394373"/>
                </a:lnTo>
                <a:lnTo>
                  <a:pt x="1796732" y="393814"/>
                </a:lnTo>
                <a:lnTo>
                  <a:pt x="1805609" y="393166"/>
                </a:lnTo>
                <a:lnTo>
                  <a:pt x="1817446" y="403694"/>
                </a:lnTo>
                <a:lnTo>
                  <a:pt x="1825574" y="414540"/>
                </a:lnTo>
                <a:lnTo>
                  <a:pt x="1830273" y="426034"/>
                </a:lnTo>
                <a:lnTo>
                  <a:pt x="1831784" y="438505"/>
                </a:lnTo>
                <a:lnTo>
                  <a:pt x="1831784" y="441121"/>
                </a:lnTo>
                <a:lnTo>
                  <a:pt x="1827530" y="459841"/>
                </a:lnTo>
                <a:lnTo>
                  <a:pt x="1814131" y="473824"/>
                </a:lnTo>
                <a:lnTo>
                  <a:pt x="1790585" y="482561"/>
                </a:lnTo>
                <a:lnTo>
                  <a:pt x="1755927" y="485584"/>
                </a:lnTo>
                <a:lnTo>
                  <a:pt x="1743735" y="485584"/>
                </a:lnTo>
                <a:lnTo>
                  <a:pt x="1714373" y="483730"/>
                </a:lnTo>
                <a:lnTo>
                  <a:pt x="1679549" y="478510"/>
                </a:lnTo>
                <a:lnTo>
                  <a:pt x="1642592" y="470522"/>
                </a:lnTo>
                <a:lnTo>
                  <a:pt x="1606867" y="460324"/>
                </a:lnTo>
                <a:lnTo>
                  <a:pt x="1594485" y="458127"/>
                </a:lnTo>
                <a:lnTo>
                  <a:pt x="1559788" y="533527"/>
                </a:lnTo>
                <a:lnTo>
                  <a:pt x="1558340" y="544842"/>
                </a:lnTo>
                <a:lnTo>
                  <a:pt x="1560664" y="554024"/>
                </a:lnTo>
                <a:lnTo>
                  <a:pt x="1615211" y="578916"/>
                </a:lnTo>
                <a:lnTo>
                  <a:pt x="1658747" y="588899"/>
                </a:lnTo>
                <a:lnTo>
                  <a:pt x="1704238" y="595604"/>
                </a:lnTo>
                <a:lnTo>
                  <a:pt x="1748078" y="598055"/>
                </a:lnTo>
                <a:lnTo>
                  <a:pt x="1764639" y="598055"/>
                </a:lnTo>
                <a:lnTo>
                  <a:pt x="1830666" y="594067"/>
                </a:lnTo>
                <a:lnTo>
                  <a:pt x="1882851" y="582434"/>
                </a:lnTo>
                <a:lnTo>
                  <a:pt x="1921992" y="563626"/>
                </a:lnTo>
                <a:lnTo>
                  <a:pt x="1964512" y="506437"/>
                </a:lnTo>
                <a:lnTo>
                  <a:pt x="1967293" y="485584"/>
                </a:lnTo>
                <a:lnTo>
                  <a:pt x="1969516" y="469036"/>
                </a:lnTo>
                <a:lnTo>
                  <a:pt x="1969516" y="462927"/>
                </a:lnTo>
                <a:lnTo>
                  <a:pt x="1964321" y="430085"/>
                </a:lnTo>
                <a:lnTo>
                  <a:pt x="1949577" y="400265"/>
                </a:lnTo>
                <a:lnTo>
                  <a:pt x="1943214" y="393166"/>
                </a:lnTo>
                <a:lnTo>
                  <a:pt x="1926488" y="374535"/>
                </a:lnTo>
                <a:lnTo>
                  <a:pt x="1896300" y="353961"/>
                </a:lnTo>
                <a:lnTo>
                  <a:pt x="1919795" y="332714"/>
                </a:lnTo>
                <a:lnTo>
                  <a:pt x="1935746" y="305028"/>
                </a:lnTo>
                <a:lnTo>
                  <a:pt x="1940699" y="285953"/>
                </a:lnTo>
                <a:lnTo>
                  <a:pt x="1944852" y="269976"/>
                </a:lnTo>
                <a:lnTo>
                  <a:pt x="1947697" y="227190"/>
                </a:lnTo>
                <a:lnTo>
                  <a:pt x="1947735" y="168249"/>
                </a:lnTo>
                <a:lnTo>
                  <a:pt x="1947252" y="150495"/>
                </a:lnTo>
                <a:lnTo>
                  <a:pt x="1945868" y="134696"/>
                </a:lnTo>
                <a:lnTo>
                  <a:pt x="1943671" y="120192"/>
                </a:lnTo>
                <a:lnTo>
                  <a:pt x="1941309" y="108991"/>
                </a:lnTo>
                <a:lnTo>
                  <a:pt x="1940750" y="106349"/>
                </a:lnTo>
                <a:lnTo>
                  <a:pt x="1948129" y="104076"/>
                </a:lnTo>
                <a:lnTo>
                  <a:pt x="1955914" y="102438"/>
                </a:lnTo>
                <a:lnTo>
                  <a:pt x="1964182" y="101460"/>
                </a:lnTo>
                <a:lnTo>
                  <a:pt x="1973021" y="101130"/>
                </a:lnTo>
                <a:lnTo>
                  <a:pt x="2000910" y="101130"/>
                </a:lnTo>
                <a:lnTo>
                  <a:pt x="2013165" y="151828"/>
                </a:lnTo>
                <a:lnTo>
                  <a:pt x="2026907" y="204546"/>
                </a:lnTo>
                <a:lnTo>
                  <a:pt x="2041563" y="256641"/>
                </a:lnTo>
                <a:lnTo>
                  <a:pt x="2056574" y="305460"/>
                </a:lnTo>
                <a:lnTo>
                  <a:pt x="2071395" y="348361"/>
                </a:lnTo>
                <a:lnTo>
                  <a:pt x="2097989" y="406209"/>
                </a:lnTo>
                <a:lnTo>
                  <a:pt x="2125662" y="434213"/>
                </a:lnTo>
                <a:lnTo>
                  <a:pt x="2142121" y="442010"/>
                </a:lnTo>
                <a:lnTo>
                  <a:pt x="2133498" y="462026"/>
                </a:lnTo>
                <a:lnTo>
                  <a:pt x="2120773" y="488429"/>
                </a:lnTo>
                <a:lnTo>
                  <a:pt x="2106091" y="517766"/>
                </a:lnTo>
                <a:lnTo>
                  <a:pt x="2091563" y="546608"/>
                </a:lnTo>
                <a:lnTo>
                  <a:pt x="2088095" y="553580"/>
                </a:lnTo>
                <a:lnTo>
                  <a:pt x="2087245" y="557949"/>
                </a:lnTo>
                <a:lnTo>
                  <a:pt x="2087245" y="561441"/>
                </a:lnTo>
                <a:lnTo>
                  <a:pt x="2154351" y="602424"/>
                </a:lnTo>
                <a:lnTo>
                  <a:pt x="2179612" y="609384"/>
                </a:lnTo>
                <a:lnTo>
                  <a:pt x="2186863" y="608482"/>
                </a:lnTo>
                <a:lnTo>
                  <a:pt x="2228227" y="544271"/>
                </a:lnTo>
                <a:lnTo>
                  <a:pt x="2251113" y="496481"/>
                </a:lnTo>
                <a:lnTo>
                  <a:pt x="2272601" y="448017"/>
                </a:lnTo>
                <a:lnTo>
                  <a:pt x="2292667" y="399199"/>
                </a:lnTo>
                <a:lnTo>
                  <a:pt x="2311235" y="350342"/>
                </a:lnTo>
                <a:lnTo>
                  <a:pt x="2321572" y="320840"/>
                </a:lnTo>
                <a:lnTo>
                  <a:pt x="2328265" y="301764"/>
                </a:lnTo>
                <a:lnTo>
                  <a:pt x="2343696" y="253784"/>
                </a:lnTo>
                <a:lnTo>
                  <a:pt x="2357463" y="206717"/>
                </a:lnTo>
                <a:lnTo>
                  <a:pt x="2369540" y="160896"/>
                </a:lnTo>
                <a:lnTo>
                  <a:pt x="2379903" y="116332"/>
                </a:lnTo>
                <a:lnTo>
                  <a:pt x="2388336" y="74218"/>
                </a:lnTo>
                <a:lnTo>
                  <a:pt x="2394953" y="34010"/>
                </a:lnTo>
                <a:lnTo>
                  <a:pt x="2395194" y="21831"/>
                </a:lnTo>
                <a:close/>
              </a:path>
            </a:pathLst>
          </a:custGeom>
          <a:solidFill>
            <a:srgbClr val="000000"/>
          </a:solidFill>
        </p:spPr>
        <p:txBody>
          <a:bodyPr wrap="square" lIns="0" tIns="0" rIns="0" bIns="0" rtlCol="0"/>
          <a:lstStyle/>
          <a:p>
            <a:endParaRPr/>
          </a:p>
        </p:txBody>
      </p:sp>
      <p:sp>
        <p:nvSpPr>
          <p:cNvPr id="15" name="Text Placeholder 20">
            <a:extLst>
              <a:ext uri="{FF2B5EF4-FFF2-40B4-BE49-F238E27FC236}">
                <a16:creationId xmlns:a16="http://schemas.microsoft.com/office/drawing/2014/main" id="{FBC050F1-CC6D-A520-DEB9-27D5286C39E9}"/>
              </a:ext>
            </a:extLst>
          </p:cNvPr>
          <p:cNvSpPr>
            <a:spLocks noGrp="1"/>
          </p:cNvSpPr>
          <p:nvPr>
            <p:ph type="body" sz="quarter" idx="10" hasCustomPrompt="1"/>
          </p:nvPr>
        </p:nvSpPr>
        <p:spPr>
          <a:xfrm>
            <a:off x="755650" y="4172474"/>
            <a:ext cx="9296400" cy="2112117"/>
          </a:xfrm>
          <a:prstGeom prst="rect">
            <a:avLst/>
          </a:prstGeom>
        </p:spPr>
        <p:txBody>
          <a:bodyPr wrap="square">
            <a:spAutoFit/>
          </a:bodyPr>
          <a:lstStyle>
            <a:lvl1pPr>
              <a:defRPr sz="7000">
                <a:latin typeface="Poppins" pitchFamily="2" charset="77"/>
                <a:cs typeface="Poppins" pitchFamily="2" charset="77"/>
              </a:defRPr>
            </a:lvl1pPr>
          </a:lstStyle>
          <a:p>
            <a:pPr marL="12700" marR="5080">
              <a:lnSpc>
                <a:spcPts val="7830"/>
              </a:lnSpc>
              <a:spcBef>
                <a:spcPts val="780"/>
              </a:spcBef>
            </a:pPr>
            <a:r>
              <a:rPr lang="en-GB" sz="7000" spc="-170">
                <a:latin typeface="Poppins"/>
                <a:cs typeface="Poppins"/>
              </a:rPr>
              <a:t>Presentation</a:t>
            </a:r>
            <a:r>
              <a:rPr lang="en-GB" sz="7000" spc="-215">
                <a:latin typeface="Poppins"/>
                <a:cs typeface="Poppins"/>
              </a:rPr>
              <a:t> </a:t>
            </a:r>
            <a:r>
              <a:rPr lang="en-GB" sz="7000" spc="-150">
                <a:latin typeface="Poppins"/>
                <a:cs typeface="Poppins"/>
              </a:rPr>
              <a:t>title </a:t>
            </a:r>
            <a:r>
              <a:rPr lang="en-GB" sz="7000" spc="-65">
                <a:latin typeface="Poppins"/>
                <a:cs typeface="Poppins"/>
              </a:rPr>
              <a:t>Second</a:t>
            </a:r>
            <a:r>
              <a:rPr lang="en-GB" sz="7000" spc="-375">
                <a:latin typeface="Poppins"/>
                <a:cs typeface="Poppins"/>
              </a:rPr>
              <a:t> </a:t>
            </a:r>
            <a:r>
              <a:rPr lang="en-GB" sz="7000" spc="-20">
                <a:latin typeface="Poppins"/>
                <a:cs typeface="Poppins"/>
              </a:rPr>
              <a:t>line</a:t>
            </a:r>
            <a:endParaRPr lang="en-GB" sz="7000">
              <a:latin typeface="Poppins"/>
              <a:cs typeface="Poppins"/>
            </a:endParaRPr>
          </a:p>
        </p:txBody>
      </p:sp>
      <p:sp>
        <p:nvSpPr>
          <p:cNvPr id="16" name="Text Placeholder 22">
            <a:extLst>
              <a:ext uri="{FF2B5EF4-FFF2-40B4-BE49-F238E27FC236}">
                <a16:creationId xmlns:a16="http://schemas.microsoft.com/office/drawing/2014/main" id="{62C70CAB-CAF4-2E95-FFBD-AE592A5E919F}"/>
              </a:ext>
            </a:extLst>
          </p:cNvPr>
          <p:cNvSpPr>
            <a:spLocks noGrp="1"/>
          </p:cNvSpPr>
          <p:nvPr>
            <p:ph type="body" sz="quarter" idx="11" hasCustomPrompt="1"/>
          </p:nvPr>
        </p:nvSpPr>
        <p:spPr>
          <a:xfrm>
            <a:off x="755650" y="7041376"/>
            <a:ext cx="9296400" cy="1139414"/>
          </a:xfrm>
          <a:prstGeom prst="rect">
            <a:avLst/>
          </a:prstGeom>
        </p:spPr>
        <p:txBody>
          <a:bodyPr wrap="square">
            <a:spAutoFit/>
          </a:bodyPr>
          <a:lstStyle>
            <a:lvl1pPr>
              <a:defRPr sz="3300">
                <a:latin typeface="Poppins" pitchFamily="2" charset="77"/>
                <a:cs typeface="Poppins" pitchFamily="2" charset="77"/>
              </a:defRPr>
            </a:lvl1pPr>
          </a:lstStyle>
          <a:p>
            <a:pPr marL="12700" marR="5080">
              <a:lnSpc>
                <a:spcPts val="4120"/>
              </a:lnSpc>
              <a:spcBef>
                <a:spcPts val="40"/>
              </a:spcBef>
            </a:pPr>
            <a:r>
              <a:rPr lang="en-GB" sz="3300" spc="-50">
                <a:latin typeface="Poppins"/>
                <a:cs typeface="Poppins"/>
              </a:rPr>
              <a:t>Subtitle</a:t>
            </a:r>
            <a:r>
              <a:rPr lang="en-GB" sz="3300" spc="-175">
                <a:latin typeface="Poppins"/>
                <a:cs typeface="Poppins"/>
              </a:rPr>
              <a:t> </a:t>
            </a:r>
            <a:r>
              <a:rPr lang="en-GB" sz="3300" spc="-25">
                <a:latin typeface="Poppins"/>
                <a:cs typeface="Poppins"/>
              </a:rPr>
              <a:t>lorem</a:t>
            </a:r>
            <a:r>
              <a:rPr lang="en-GB" sz="3300" spc="-175">
                <a:latin typeface="Poppins"/>
                <a:cs typeface="Poppins"/>
              </a:rPr>
              <a:t> </a:t>
            </a:r>
            <a:r>
              <a:rPr lang="en-GB" sz="3300" spc="-25">
                <a:latin typeface="Poppins"/>
                <a:cs typeface="Poppins"/>
              </a:rPr>
              <a:t>ipsum</a:t>
            </a:r>
            <a:r>
              <a:rPr lang="en-GB" sz="3300" spc="-175">
                <a:latin typeface="Poppins"/>
                <a:cs typeface="Poppins"/>
              </a:rPr>
              <a:t> </a:t>
            </a:r>
            <a:r>
              <a:rPr lang="en-GB" sz="3300" spc="-10" err="1">
                <a:latin typeface="Poppins"/>
                <a:cs typeface="Poppins"/>
              </a:rPr>
              <a:t>dolor</a:t>
            </a:r>
            <a:r>
              <a:rPr lang="en-GB" sz="3300" spc="-175">
                <a:latin typeface="Poppins"/>
                <a:cs typeface="Poppins"/>
              </a:rPr>
              <a:t> </a:t>
            </a:r>
            <a:r>
              <a:rPr lang="en-GB" sz="3300" spc="-25">
                <a:latin typeface="Poppins"/>
                <a:cs typeface="Poppins"/>
              </a:rPr>
              <a:t>sit </a:t>
            </a:r>
            <a:br>
              <a:rPr lang="en-GB" sz="3300" spc="-25">
                <a:latin typeface="Poppins"/>
                <a:cs typeface="Poppins"/>
              </a:rPr>
            </a:br>
            <a:r>
              <a:rPr lang="en-GB" sz="3300" spc="-60" err="1">
                <a:latin typeface="Poppins"/>
                <a:cs typeface="Poppins"/>
              </a:rPr>
              <a:t>consectetur</a:t>
            </a:r>
            <a:r>
              <a:rPr lang="en-GB" sz="3300" spc="-135">
                <a:latin typeface="Poppins"/>
                <a:cs typeface="Poppins"/>
              </a:rPr>
              <a:t> </a:t>
            </a:r>
            <a:r>
              <a:rPr lang="en-GB" sz="3300" spc="-45" err="1">
                <a:latin typeface="Poppins"/>
                <a:cs typeface="Poppins"/>
              </a:rPr>
              <a:t>adipiscing</a:t>
            </a:r>
            <a:r>
              <a:rPr lang="en-GB" sz="3300" spc="-130">
                <a:latin typeface="Poppins"/>
                <a:cs typeface="Poppins"/>
              </a:rPr>
              <a:t> </a:t>
            </a:r>
            <a:r>
              <a:rPr lang="en-GB" sz="3300" spc="-10" err="1">
                <a:latin typeface="Poppins"/>
                <a:cs typeface="Poppins"/>
              </a:rPr>
              <a:t>elit</a:t>
            </a:r>
            <a:r>
              <a:rPr lang="en-GB" sz="3300" spc="-10">
                <a:latin typeface="Poppins"/>
                <a:cs typeface="Poppins"/>
              </a:rPr>
              <a:t>.</a:t>
            </a:r>
            <a:endParaRPr lang="en-GB" sz="3300">
              <a:latin typeface="Poppins"/>
              <a:cs typeface="Poppin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5" name="object 4">
            <a:extLst>
              <a:ext uri="{FF2B5EF4-FFF2-40B4-BE49-F238E27FC236}">
                <a16:creationId xmlns:a16="http://schemas.microsoft.com/office/drawing/2014/main" id="{F38479E9-F86C-CEDF-AFBD-447AB80A7C21}"/>
              </a:ext>
            </a:extLst>
          </p:cNvPr>
          <p:cNvPicPr/>
          <p:nvPr userDrawn="1"/>
        </p:nvPicPr>
        <p:blipFill rotWithShape="1">
          <a:blip r:embed="rId2">
            <a:extLst>
              <a:ext uri="{28A0092B-C50C-407E-A947-70E740481C1C}">
                <a14:useLocalDpi xmlns:a14="http://schemas.microsoft.com/office/drawing/2010/main" val="0"/>
              </a:ext>
            </a:extLst>
          </a:blip>
          <a:srcRect l="-23206" r="25374"/>
          <a:stretch/>
        </p:blipFill>
        <p:spPr>
          <a:xfrm>
            <a:off x="3488537" y="1"/>
            <a:ext cx="16615563" cy="11308556"/>
          </a:xfrm>
          <a:prstGeom prst="rect">
            <a:avLst/>
          </a:prstGeom>
        </p:spPr>
      </p:pic>
      <p:sp>
        <p:nvSpPr>
          <p:cNvPr id="6" name="Graphic 22">
            <a:extLst>
              <a:ext uri="{FF2B5EF4-FFF2-40B4-BE49-F238E27FC236}">
                <a16:creationId xmlns:a16="http://schemas.microsoft.com/office/drawing/2014/main" id="{3E870A90-1507-0247-9493-AABB37514FCA}"/>
              </a:ext>
            </a:extLst>
          </p:cNvPr>
          <p:cNvSpPr/>
          <p:nvPr userDrawn="1"/>
        </p:nvSpPr>
        <p:spPr>
          <a:xfrm>
            <a:off x="0" y="794"/>
            <a:ext cx="13491334" cy="11308556"/>
          </a:xfrm>
          <a:custGeom>
            <a:avLst/>
            <a:gdLst>
              <a:gd name="connsiteX0" fmla="*/ 7668979 w 7775185"/>
              <a:gd name="connsiteY0" fmla="*/ 543102 h 6517229"/>
              <a:gd name="connsiteX1" fmla="*/ 7775186 w 7775185"/>
              <a:gd name="connsiteY1" fmla="*/ 649308 h 6517229"/>
              <a:gd name="connsiteX2" fmla="*/ 7775186 w 7775185"/>
              <a:gd name="connsiteY2" fmla="*/ 1503759 h 6517229"/>
              <a:gd name="connsiteX3" fmla="*/ 7668979 w 7775185"/>
              <a:gd name="connsiteY3" fmla="*/ 1609966 h 6517229"/>
              <a:gd name="connsiteX4" fmla="*/ 6708321 w 7775185"/>
              <a:gd name="connsiteY4" fmla="*/ 1609966 h 6517229"/>
              <a:gd name="connsiteX5" fmla="*/ 6708321 w 7775185"/>
              <a:gd name="connsiteY5" fmla="*/ 543102 h 6517229"/>
              <a:gd name="connsiteX6" fmla="*/ 7668979 w 7775185"/>
              <a:gd name="connsiteY6" fmla="*/ 543102 h 6517229"/>
              <a:gd name="connsiteX7" fmla="*/ 5747664 w 7775185"/>
              <a:gd name="connsiteY7" fmla="*/ 1609966 h 6517229"/>
              <a:gd name="connsiteX8" fmla="*/ 5641457 w 7775185"/>
              <a:gd name="connsiteY8" fmla="*/ 1503759 h 6517229"/>
              <a:gd name="connsiteX9" fmla="*/ 5641457 w 7775185"/>
              <a:gd name="connsiteY9" fmla="*/ 649308 h 6517229"/>
              <a:gd name="connsiteX10" fmla="*/ 5747664 w 7775185"/>
              <a:gd name="connsiteY10" fmla="*/ 543102 h 6517229"/>
              <a:gd name="connsiteX11" fmla="*/ 6708321 w 7775185"/>
              <a:gd name="connsiteY11" fmla="*/ 543102 h 6517229"/>
              <a:gd name="connsiteX12" fmla="*/ 6708321 w 7775185"/>
              <a:gd name="connsiteY12" fmla="*/ 0 h 6517229"/>
              <a:gd name="connsiteX13" fmla="*/ 0 w 7775185"/>
              <a:gd name="connsiteY13" fmla="*/ 0 h 6517229"/>
              <a:gd name="connsiteX14" fmla="*/ 0 w 7775185"/>
              <a:gd name="connsiteY14" fmla="*/ 6517229 h 6517229"/>
              <a:gd name="connsiteX15" fmla="*/ 6708321 w 7775185"/>
              <a:gd name="connsiteY15" fmla="*/ 6517229 h 6517229"/>
              <a:gd name="connsiteX16" fmla="*/ 6708321 w 7775185"/>
              <a:gd name="connsiteY16" fmla="*/ 1609966 h 6517229"/>
              <a:gd name="connsiteX17" fmla="*/ 5747664 w 7775185"/>
              <a:gd name="connsiteY17" fmla="*/ 1609966 h 6517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775185" h="6517229">
                <a:moveTo>
                  <a:pt x="7668979" y="543102"/>
                </a:moveTo>
                <a:cubicBezTo>
                  <a:pt x="7727635" y="543102"/>
                  <a:pt x="7775186" y="590653"/>
                  <a:pt x="7775186" y="649308"/>
                </a:cubicBezTo>
                <a:lnTo>
                  <a:pt x="7775186" y="1503759"/>
                </a:lnTo>
                <a:cubicBezTo>
                  <a:pt x="7775186" y="1562414"/>
                  <a:pt x="7727635" y="1609966"/>
                  <a:pt x="7668979" y="1609966"/>
                </a:cubicBezTo>
                <a:lnTo>
                  <a:pt x="6708321" y="1609966"/>
                </a:lnTo>
                <a:lnTo>
                  <a:pt x="6708321" y="543102"/>
                </a:lnTo>
                <a:lnTo>
                  <a:pt x="7668979" y="543102"/>
                </a:lnTo>
                <a:close/>
                <a:moveTo>
                  <a:pt x="5747664" y="1609966"/>
                </a:moveTo>
                <a:cubicBezTo>
                  <a:pt x="5689009" y="1609966"/>
                  <a:pt x="5641457" y="1562414"/>
                  <a:pt x="5641457" y="1503759"/>
                </a:cubicBezTo>
                <a:lnTo>
                  <a:pt x="5641457" y="649308"/>
                </a:lnTo>
                <a:cubicBezTo>
                  <a:pt x="5641457" y="590653"/>
                  <a:pt x="5689009" y="543102"/>
                  <a:pt x="5747664" y="543102"/>
                </a:cubicBezTo>
                <a:lnTo>
                  <a:pt x="6708321" y="543102"/>
                </a:lnTo>
                <a:lnTo>
                  <a:pt x="6708321" y="0"/>
                </a:lnTo>
                <a:lnTo>
                  <a:pt x="0" y="0"/>
                </a:lnTo>
                <a:lnTo>
                  <a:pt x="0" y="6517229"/>
                </a:lnTo>
                <a:lnTo>
                  <a:pt x="6708321" y="6517229"/>
                </a:lnTo>
                <a:lnTo>
                  <a:pt x="6708321" y="1609966"/>
                </a:lnTo>
                <a:lnTo>
                  <a:pt x="5747664" y="1609966"/>
                </a:lnTo>
                <a:close/>
              </a:path>
            </a:pathLst>
          </a:custGeom>
          <a:solidFill>
            <a:schemeClr val="tx2"/>
          </a:solidFill>
          <a:ln w="6034" cap="flat">
            <a:noFill/>
            <a:prstDash val="solid"/>
            <a:miter/>
          </a:ln>
        </p:spPr>
        <p:txBody>
          <a:bodyPr rtlCol="0" anchor="ctr"/>
          <a:lstStyle/>
          <a:p>
            <a:endParaRPr lang="en-US"/>
          </a:p>
        </p:txBody>
      </p:sp>
      <p:sp>
        <p:nvSpPr>
          <p:cNvPr id="21" name="Text Placeholder 20">
            <a:extLst>
              <a:ext uri="{FF2B5EF4-FFF2-40B4-BE49-F238E27FC236}">
                <a16:creationId xmlns:a16="http://schemas.microsoft.com/office/drawing/2014/main" id="{54FB3DC8-7E47-A107-3A88-504D5C69CDCE}"/>
              </a:ext>
            </a:extLst>
          </p:cNvPr>
          <p:cNvSpPr>
            <a:spLocks noGrp="1"/>
          </p:cNvSpPr>
          <p:nvPr>
            <p:ph type="body" sz="quarter" idx="10" hasCustomPrompt="1"/>
          </p:nvPr>
        </p:nvSpPr>
        <p:spPr>
          <a:xfrm>
            <a:off x="755650" y="4172474"/>
            <a:ext cx="9296400" cy="2112117"/>
          </a:xfrm>
          <a:prstGeom prst="rect">
            <a:avLst/>
          </a:prstGeom>
        </p:spPr>
        <p:txBody>
          <a:bodyPr wrap="square">
            <a:spAutoFit/>
          </a:bodyPr>
          <a:lstStyle>
            <a:lvl1pPr>
              <a:defRPr sz="7000">
                <a:solidFill>
                  <a:schemeClr val="bg1"/>
                </a:solidFill>
                <a:latin typeface="Poppins" pitchFamily="2" charset="77"/>
                <a:cs typeface="Poppins" pitchFamily="2" charset="77"/>
              </a:defRPr>
            </a:lvl1pPr>
          </a:lstStyle>
          <a:p>
            <a:pPr marL="12700" marR="5080">
              <a:lnSpc>
                <a:spcPts val="7830"/>
              </a:lnSpc>
              <a:spcBef>
                <a:spcPts val="780"/>
              </a:spcBef>
            </a:pPr>
            <a:r>
              <a:rPr lang="en-GB" sz="7000" spc="-170">
                <a:latin typeface="Poppins"/>
                <a:cs typeface="Poppins"/>
              </a:rPr>
              <a:t>Presentation</a:t>
            </a:r>
            <a:r>
              <a:rPr lang="en-GB" sz="7000" spc="-215">
                <a:latin typeface="Poppins"/>
                <a:cs typeface="Poppins"/>
              </a:rPr>
              <a:t> </a:t>
            </a:r>
            <a:r>
              <a:rPr lang="en-GB" sz="7000" spc="-150">
                <a:latin typeface="Poppins"/>
                <a:cs typeface="Poppins"/>
              </a:rPr>
              <a:t>title </a:t>
            </a:r>
            <a:r>
              <a:rPr lang="en-GB" sz="7000" spc="-65">
                <a:latin typeface="Poppins"/>
                <a:cs typeface="Poppins"/>
              </a:rPr>
              <a:t>Second</a:t>
            </a:r>
            <a:r>
              <a:rPr lang="en-GB" sz="7000" spc="-375">
                <a:latin typeface="Poppins"/>
                <a:cs typeface="Poppins"/>
              </a:rPr>
              <a:t> </a:t>
            </a:r>
            <a:r>
              <a:rPr lang="en-GB" sz="7000" spc="-20">
                <a:latin typeface="Poppins"/>
                <a:cs typeface="Poppins"/>
              </a:rPr>
              <a:t>line</a:t>
            </a:r>
            <a:endParaRPr lang="en-GB" sz="7000">
              <a:latin typeface="Poppins"/>
              <a:cs typeface="Poppins"/>
            </a:endParaRPr>
          </a:p>
        </p:txBody>
      </p:sp>
      <p:sp>
        <p:nvSpPr>
          <p:cNvPr id="23" name="Text Placeholder 22">
            <a:extLst>
              <a:ext uri="{FF2B5EF4-FFF2-40B4-BE49-F238E27FC236}">
                <a16:creationId xmlns:a16="http://schemas.microsoft.com/office/drawing/2014/main" id="{EBD96F3D-F260-CEA6-FFF1-D1446A10589E}"/>
              </a:ext>
            </a:extLst>
          </p:cNvPr>
          <p:cNvSpPr>
            <a:spLocks noGrp="1"/>
          </p:cNvSpPr>
          <p:nvPr>
            <p:ph type="body" sz="quarter" idx="11" hasCustomPrompt="1"/>
          </p:nvPr>
        </p:nvSpPr>
        <p:spPr>
          <a:xfrm>
            <a:off x="755650" y="7041376"/>
            <a:ext cx="9296400" cy="1139414"/>
          </a:xfrm>
          <a:prstGeom prst="rect">
            <a:avLst/>
          </a:prstGeom>
        </p:spPr>
        <p:txBody>
          <a:bodyPr wrap="square">
            <a:spAutoFit/>
          </a:bodyPr>
          <a:lstStyle>
            <a:lvl1pPr>
              <a:defRPr sz="3300">
                <a:solidFill>
                  <a:schemeClr val="bg1"/>
                </a:solidFill>
                <a:latin typeface="Poppins" pitchFamily="2" charset="77"/>
                <a:cs typeface="Poppins" pitchFamily="2" charset="77"/>
              </a:defRPr>
            </a:lvl1pPr>
          </a:lstStyle>
          <a:p>
            <a:pPr marL="12700" marR="5080">
              <a:lnSpc>
                <a:spcPts val="4120"/>
              </a:lnSpc>
              <a:spcBef>
                <a:spcPts val="40"/>
              </a:spcBef>
            </a:pPr>
            <a:r>
              <a:rPr lang="en-GB" sz="3300" spc="-50">
                <a:latin typeface="Poppins"/>
                <a:cs typeface="Poppins"/>
              </a:rPr>
              <a:t>Subtitle</a:t>
            </a:r>
            <a:r>
              <a:rPr lang="en-GB" sz="3300" spc="-175">
                <a:latin typeface="Poppins"/>
                <a:cs typeface="Poppins"/>
              </a:rPr>
              <a:t> </a:t>
            </a:r>
            <a:r>
              <a:rPr lang="en-GB" sz="3300" spc="-25">
                <a:latin typeface="Poppins"/>
                <a:cs typeface="Poppins"/>
              </a:rPr>
              <a:t>lorem</a:t>
            </a:r>
            <a:r>
              <a:rPr lang="en-GB" sz="3300" spc="-175">
                <a:latin typeface="Poppins"/>
                <a:cs typeface="Poppins"/>
              </a:rPr>
              <a:t> </a:t>
            </a:r>
            <a:r>
              <a:rPr lang="en-GB" sz="3300" spc="-25">
                <a:latin typeface="Poppins"/>
                <a:cs typeface="Poppins"/>
              </a:rPr>
              <a:t>ipsum</a:t>
            </a:r>
            <a:r>
              <a:rPr lang="en-GB" sz="3300" spc="-175">
                <a:latin typeface="Poppins"/>
                <a:cs typeface="Poppins"/>
              </a:rPr>
              <a:t> </a:t>
            </a:r>
            <a:r>
              <a:rPr lang="en-GB" sz="3300" spc="-10" err="1">
                <a:latin typeface="Poppins"/>
                <a:cs typeface="Poppins"/>
              </a:rPr>
              <a:t>dolor</a:t>
            </a:r>
            <a:r>
              <a:rPr lang="en-GB" sz="3300" spc="-175">
                <a:latin typeface="Poppins"/>
                <a:cs typeface="Poppins"/>
              </a:rPr>
              <a:t> </a:t>
            </a:r>
            <a:r>
              <a:rPr lang="en-GB" sz="3300" spc="-25">
                <a:latin typeface="Poppins"/>
                <a:cs typeface="Poppins"/>
              </a:rPr>
              <a:t>sit </a:t>
            </a:r>
            <a:br>
              <a:rPr lang="en-GB" sz="3300" spc="-25">
                <a:latin typeface="Poppins"/>
                <a:cs typeface="Poppins"/>
              </a:rPr>
            </a:br>
            <a:r>
              <a:rPr lang="en-GB" sz="3300" spc="-60" err="1">
                <a:latin typeface="Poppins"/>
                <a:cs typeface="Poppins"/>
              </a:rPr>
              <a:t>consectetur</a:t>
            </a:r>
            <a:r>
              <a:rPr lang="en-GB" sz="3300" spc="-135">
                <a:latin typeface="Poppins"/>
                <a:cs typeface="Poppins"/>
              </a:rPr>
              <a:t> </a:t>
            </a:r>
            <a:r>
              <a:rPr lang="en-GB" sz="3300" spc="-45" err="1">
                <a:latin typeface="Poppins"/>
                <a:cs typeface="Poppins"/>
              </a:rPr>
              <a:t>adipiscing</a:t>
            </a:r>
            <a:r>
              <a:rPr lang="en-GB" sz="3300" spc="-130">
                <a:latin typeface="Poppins"/>
                <a:cs typeface="Poppins"/>
              </a:rPr>
              <a:t> </a:t>
            </a:r>
            <a:r>
              <a:rPr lang="en-GB" sz="3300" spc="-10" err="1">
                <a:latin typeface="Poppins"/>
                <a:cs typeface="Poppins"/>
              </a:rPr>
              <a:t>elit</a:t>
            </a:r>
            <a:r>
              <a:rPr lang="en-GB" sz="3300" spc="-10">
                <a:latin typeface="Poppins"/>
                <a:cs typeface="Poppins"/>
              </a:rPr>
              <a:t>.</a:t>
            </a:r>
            <a:endParaRPr lang="en-GB" sz="3300">
              <a:latin typeface="Poppins"/>
              <a:cs typeface="Poppins"/>
            </a:endParaRPr>
          </a:p>
        </p:txBody>
      </p:sp>
      <p:sp>
        <p:nvSpPr>
          <p:cNvPr id="4" name="object 12">
            <a:extLst>
              <a:ext uri="{FF2B5EF4-FFF2-40B4-BE49-F238E27FC236}">
                <a16:creationId xmlns:a16="http://schemas.microsoft.com/office/drawing/2014/main" id="{17AD67C9-0324-5EDD-3409-0A6A2192494B}"/>
              </a:ext>
            </a:extLst>
          </p:cNvPr>
          <p:cNvSpPr/>
          <p:nvPr userDrawn="1"/>
        </p:nvSpPr>
        <p:spPr>
          <a:xfrm>
            <a:off x="838669" y="947476"/>
            <a:ext cx="2395220" cy="1852295"/>
          </a:xfrm>
          <a:custGeom>
            <a:avLst/>
            <a:gdLst/>
            <a:ahLst/>
            <a:cxnLst/>
            <a:rect l="l" t="t" r="r" b="b"/>
            <a:pathLst>
              <a:path w="2395220" h="1852295">
                <a:moveTo>
                  <a:pt x="240106" y="1795348"/>
                </a:moveTo>
                <a:lnTo>
                  <a:pt x="198259" y="1795348"/>
                </a:lnTo>
                <a:lnTo>
                  <a:pt x="176326" y="1794027"/>
                </a:lnTo>
                <a:lnTo>
                  <a:pt x="134658" y="1773567"/>
                </a:lnTo>
                <a:lnTo>
                  <a:pt x="119557" y="1724291"/>
                </a:lnTo>
                <a:lnTo>
                  <a:pt x="118935" y="1702092"/>
                </a:lnTo>
                <a:lnTo>
                  <a:pt x="118935" y="1466697"/>
                </a:lnTo>
                <a:lnTo>
                  <a:pt x="227063" y="1466697"/>
                </a:lnTo>
                <a:lnTo>
                  <a:pt x="229654" y="1463217"/>
                </a:lnTo>
                <a:lnTo>
                  <a:pt x="229654" y="1419631"/>
                </a:lnTo>
                <a:lnTo>
                  <a:pt x="227063" y="1417027"/>
                </a:lnTo>
                <a:lnTo>
                  <a:pt x="118935" y="1417027"/>
                </a:lnTo>
                <a:lnTo>
                  <a:pt x="118935" y="1312379"/>
                </a:lnTo>
                <a:lnTo>
                  <a:pt x="115468" y="1308011"/>
                </a:lnTo>
                <a:lnTo>
                  <a:pt x="66636" y="1308011"/>
                </a:lnTo>
                <a:lnTo>
                  <a:pt x="62280" y="1312379"/>
                </a:lnTo>
                <a:lnTo>
                  <a:pt x="62280" y="1417027"/>
                </a:lnTo>
                <a:lnTo>
                  <a:pt x="9093" y="1428330"/>
                </a:lnTo>
                <a:lnTo>
                  <a:pt x="3009" y="1429219"/>
                </a:lnTo>
                <a:lnTo>
                  <a:pt x="368" y="1431810"/>
                </a:lnTo>
                <a:lnTo>
                  <a:pt x="368" y="1464945"/>
                </a:lnTo>
                <a:lnTo>
                  <a:pt x="3009" y="1466697"/>
                </a:lnTo>
                <a:lnTo>
                  <a:pt x="62280" y="1466697"/>
                </a:lnTo>
                <a:lnTo>
                  <a:pt x="62280" y="1709064"/>
                </a:lnTo>
                <a:lnTo>
                  <a:pt x="69481" y="1767357"/>
                </a:lnTo>
                <a:lnTo>
                  <a:pt x="91059" y="1809292"/>
                </a:lnTo>
                <a:lnTo>
                  <a:pt x="130390" y="1835581"/>
                </a:lnTo>
                <a:lnTo>
                  <a:pt x="188683" y="1844179"/>
                </a:lnTo>
                <a:lnTo>
                  <a:pt x="229654" y="1844179"/>
                </a:lnTo>
                <a:lnTo>
                  <a:pt x="237515" y="1844179"/>
                </a:lnTo>
                <a:lnTo>
                  <a:pt x="240106" y="1840687"/>
                </a:lnTo>
                <a:lnTo>
                  <a:pt x="240106" y="1795348"/>
                </a:lnTo>
                <a:close/>
              </a:path>
              <a:path w="2395220" h="1852295">
                <a:moveTo>
                  <a:pt x="295833" y="1013104"/>
                </a:moveTo>
                <a:lnTo>
                  <a:pt x="289852" y="964222"/>
                </a:lnTo>
                <a:lnTo>
                  <a:pt x="270878" y="929398"/>
                </a:lnTo>
                <a:lnTo>
                  <a:pt x="237363" y="905713"/>
                </a:lnTo>
                <a:lnTo>
                  <a:pt x="187744" y="890193"/>
                </a:lnTo>
                <a:lnTo>
                  <a:pt x="147650" y="881443"/>
                </a:lnTo>
                <a:lnTo>
                  <a:pt x="116090" y="872515"/>
                </a:lnTo>
                <a:lnTo>
                  <a:pt x="95986" y="861618"/>
                </a:lnTo>
                <a:lnTo>
                  <a:pt x="85356" y="847128"/>
                </a:lnTo>
                <a:lnTo>
                  <a:pt x="82257" y="827405"/>
                </a:lnTo>
                <a:lnTo>
                  <a:pt x="82257" y="823048"/>
                </a:lnTo>
                <a:lnTo>
                  <a:pt x="85902" y="799553"/>
                </a:lnTo>
                <a:lnTo>
                  <a:pt x="98386" y="783590"/>
                </a:lnTo>
                <a:lnTo>
                  <a:pt x="121970" y="774484"/>
                </a:lnTo>
                <a:lnTo>
                  <a:pt x="158953" y="771601"/>
                </a:lnTo>
                <a:lnTo>
                  <a:pt x="179565" y="772363"/>
                </a:lnTo>
                <a:lnTo>
                  <a:pt x="200825" y="774433"/>
                </a:lnTo>
                <a:lnTo>
                  <a:pt x="220764" y="777481"/>
                </a:lnTo>
                <a:lnTo>
                  <a:pt x="237426" y="781177"/>
                </a:lnTo>
                <a:lnTo>
                  <a:pt x="243522" y="782942"/>
                </a:lnTo>
                <a:lnTo>
                  <a:pt x="250482" y="784694"/>
                </a:lnTo>
                <a:lnTo>
                  <a:pt x="274434" y="734695"/>
                </a:lnTo>
                <a:lnTo>
                  <a:pt x="274891" y="730618"/>
                </a:lnTo>
                <a:lnTo>
                  <a:pt x="274891" y="725398"/>
                </a:lnTo>
                <a:lnTo>
                  <a:pt x="214655" y="708621"/>
                </a:lnTo>
                <a:lnTo>
                  <a:pt x="153746" y="704481"/>
                </a:lnTo>
                <a:lnTo>
                  <a:pt x="100355" y="709028"/>
                </a:lnTo>
                <a:lnTo>
                  <a:pt x="59258" y="722858"/>
                </a:lnTo>
                <a:lnTo>
                  <a:pt x="30226" y="746290"/>
                </a:lnTo>
                <a:lnTo>
                  <a:pt x="12979" y="779576"/>
                </a:lnTo>
                <a:lnTo>
                  <a:pt x="7289" y="823048"/>
                </a:lnTo>
                <a:lnTo>
                  <a:pt x="7289" y="829170"/>
                </a:lnTo>
                <a:lnTo>
                  <a:pt x="12090" y="875372"/>
                </a:lnTo>
                <a:lnTo>
                  <a:pt x="63169" y="930529"/>
                </a:lnTo>
                <a:lnTo>
                  <a:pt x="117970" y="946835"/>
                </a:lnTo>
                <a:lnTo>
                  <a:pt x="158953" y="955548"/>
                </a:lnTo>
                <a:lnTo>
                  <a:pt x="186664" y="963129"/>
                </a:lnTo>
                <a:lnTo>
                  <a:pt x="205943" y="974305"/>
                </a:lnTo>
                <a:lnTo>
                  <a:pt x="217195" y="991362"/>
                </a:lnTo>
                <a:lnTo>
                  <a:pt x="220853" y="1016596"/>
                </a:lnTo>
                <a:lnTo>
                  <a:pt x="220853" y="1020927"/>
                </a:lnTo>
                <a:lnTo>
                  <a:pt x="216306" y="1047623"/>
                </a:lnTo>
                <a:lnTo>
                  <a:pt x="202120" y="1066368"/>
                </a:lnTo>
                <a:lnTo>
                  <a:pt x="177457" y="1077442"/>
                </a:lnTo>
                <a:lnTo>
                  <a:pt x="141503" y="1081074"/>
                </a:lnTo>
                <a:lnTo>
                  <a:pt x="117563" y="1080274"/>
                </a:lnTo>
                <a:lnTo>
                  <a:pt x="72631" y="1074102"/>
                </a:lnTo>
                <a:lnTo>
                  <a:pt x="32664" y="1062139"/>
                </a:lnTo>
                <a:lnTo>
                  <a:pt x="26504" y="1060056"/>
                </a:lnTo>
                <a:lnTo>
                  <a:pt x="1600" y="1103528"/>
                </a:lnTo>
                <a:lnTo>
                  <a:pt x="292" y="1113345"/>
                </a:lnTo>
                <a:lnTo>
                  <a:pt x="292" y="1120330"/>
                </a:lnTo>
                <a:lnTo>
                  <a:pt x="41719" y="1134465"/>
                </a:lnTo>
                <a:lnTo>
                  <a:pt x="107645" y="1145781"/>
                </a:lnTo>
                <a:lnTo>
                  <a:pt x="139788" y="1147343"/>
                </a:lnTo>
                <a:lnTo>
                  <a:pt x="195529" y="1142060"/>
                </a:lnTo>
                <a:lnTo>
                  <a:pt x="239166" y="1126401"/>
                </a:lnTo>
                <a:lnTo>
                  <a:pt x="270535" y="1100645"/>
                </a:lnTo>
                <a:lnTo>
                  <a:pt x="289483" y="1065098"/>
                </a:lnTo>
                <a:lnTo>
                  <a:pt x="295833" y="1020051"/>
                </a:lnTo>
                <a:lnTo>
                  <a:pt x="295833" y="1013104"/>
                </a:lnTo>
                <a:close/>
              </a:path>
              <a:path w="2395220" h="1852295">
                <a:moveTo>
                  <a:pt x="374878" y="199644"/>
                </a:moveTo>
                <a:lnTo>
                  <a:pt x="372630" y="148412"/>
                </a:lnTo>
                <a:lnTo>
                  <a:pt x="365404" y="106260"/>
                </a:lnTo>
                <a:lnTo>
                  <a:pt x="333070" y="43599"/>
                </a:lnTo>
                <a:lnTo>
                  <a:pt x="281940" y="11988"/>
                </a:lnTo>
                <a:lnTo>
                  <a:pt x="246735" y="3543"/>
                </a:lnTo>
                <a:lnTo>
                  <a:pt x="246735" y="153428"/>
                </a:lnTo>
                <a:lnTo>
                  <a:pt x="246735" y="175234"/>
                </a:lnTo>
                <a:lnTo>
                  <a:pt x="244132" y="178714"/>
                </a:lnTo>
                <a:lnTo>
                  <a:pt x="140360" y="178714"/>
                </a:lnTo>
                <a:lnTo>
                  <a:pt x="140360" y="156908"/>
                </a:lnTo>
                <a:lnTo>
                  <a:pt x="141173" y="141478"/>
                </a:lnTo>
                <a:lnTo>
                  <a:pt x="160274" y="104267"/>
                </a:lnTo>
                <a:lnTo>
                  <a:pt x="190068" y="97650"/>
                </a:lnTo>
                <a:lnTo>
                  <a:pt x="197904" y="97650"/>
                </a:lnTo>
                <a:lnTo>
                  <a:pt x="238023" y="113322"/>
                </a:lnTo>
                <a:lnTo>
                  <a:pt x="246735" y="153428"/>
                </a:lnTo>
                <a:lnTo>
                  <a:pt x="246735" y="3543"/>
                </a:lnTo>
                <a:lnTo>
                  <a:pt x="245148" y="3149"/>
                </a:lnTo>
                <a:lnTo>
                  <a:pt x="201409" y="25"/>
                </a:lnTo>
                <a:lnTo>
                  <a:pt x="189204" y="25"/>
                </a:lnTo>
                <a:lnTo>
                  <a:pt x="145376" y="2590"/>
                </a:lnTo>
                <a:lnTo>
                  <a:pt x="108013" y="10147"/>
                </a:lnTo>
                <a:lnTo>
                  <a:pt x="52336" y="39230"/>
                </a:lnTo>
                <a:lnTo>
                  <a:pt x="15049" y="96545"/>
                </a:lnTo>
                <a:lnTo>
                  <a:pt x="4013" y="141478"/>
                </a:lnTo>
                <a:lnTo>
                  <a:pt x="0" y="199644"/>
                </a:lnTo>
                <a:lnTo>
                  <a:pt x="0" y="248450"/>
                </a:lnTo>
                <a:lnTo>
                  <a:pt x="1905" y="296773"/>
                </a:lnTo>
                <a:lnTo>
                  <a:pt x="8724" y="336842"/>
                </a:lnTo>
                <a:lnTo>
                  <a:pt x="43637" y="398424"/>
                </a:lnTo>
                <a:lnTo>
                  <a:pt x="104736" y="431749"/>
                </a:lnTo>
                <a:lnTo>
                  <a:pt x="146710" y="440080"/>
                </a:lnTo>
                <a:lnTo>
                  <a:pt x="195287" y="442861"/>
                </a:lnTo>
                <a:lnTo>
                  <a:pt x="211861" y="442861"/>
                </a:lnTo>
                <a:lnTo>
                  <a:pt x="280631" y="436981"/>
                </a:lnTo>
                <a:lnTo>
                  <a:pt x="343496" y="421932"/>
                </a:lnTo>
                <a:lnTo>
                  <a:pt x="366191" y="398424"/>
                </a:lnTo>
                <a:lnTo>
                  <a:pt x="366191" y="392303"/>
                </a:lnTo>
                <a:lnTo>
                  <a:pt x="362686" y="374904"/>
                </a:lnTo>
                <a:lnTo>
                  <a:pt x="355701" y="331279"/>
                </a:lnTo>
                <a:lnTo>
                  <a:pt x="355523" y="330428"/>
                </a:lnTo>
                <a:lnTo>
                  <a:pt x="353949" y="322580"/>
                </a:lnTo>
                <a:lnTo>
                  <a:pt x="347878" y="316445"/>
                </a:lnTo>
                <a:lnTo>
                  <a:pt x="333933" y="316445"/>
                </a:lnTo>
                <a:lnTo>
                  <a:pt x="327799" y="318211"/>
                </a:lnTo>
                <a:lnTo>
                  <a:pt x="303745" y="323062"/>
                </a:lnTo>
                <a:lnTo>
                  <a:pt x="279539" y="326707"/>
                </a:lnTo>
                <a:lnTo>
                  <a:pt x="254190" y="329387"/>
                </a:lnTo>
                <a:lnTo>
                  <a:pt x="231051" y="330428"/>
                </a:lnTo>
                <a:lnTo>
                  <a:pt x="221449" y="330428"/>
                </a:lnTo>
                <a:lnTo>
                  <a:pt x="183032" y="327736"/>
                </a:lnTo>
                <a:lnTo>
                  <a:pt x="158026" y="318757"/>
                </a:lnTo>
                <a:lnTo>
                  <a:pt x="144449" y="302082"/>
                </a:lnTo>
                <a:lnTo>
                  <a:pt x="140360" y="276352"/>
                </a:lnTo>
                <a:lnTo>
                  <a:pt x="140360" y="269379"/>
                </a:lnTo>
                <a:lnTo>
                  <a:pt x="349618" y="269379"/>
                </a:lnTo>
                <a:lnTo>
                  <a:pt x="360921" y="268135"/>
                </a:lnTo>
                <a:lnTo>
                  <a:pt x="368795" y="264045"/>
                </a:lnTo>
                <a:lnTo>
                  <a:pt x="373380" y="256514"/>
                </a:lnTo>
                <a:lnTo>
                  <a:pt x="374878" y="244983"/>
                </a:lnTo>
                <a:lnTo>
                  <a:pt x="374878" y="199644"/>
                </a:lnTo>
                <a:close/>
              </a:path>
              <a:path w="2395220" h="1852295">
                <a:moveTo>
                  <a:pt x="469188" y="1419631"/>
                </a:moveTo>
                <a:lnTo>
                  <a:pt x="466534" y="1417027"/>
                </a:lnTo>
                <a:lnTo>
                  <a:pt x="435165" y="1417027"/>
                </a:lnTo>
                <a:lnTo>
                  <a:pt x="398767" y="1421561"/>
                </a:lnTo>
                <a:lnTo>
                  <a:pt x="370217" y="1433690"/>
                </a:lnTo>
                <a:lnTo>
                  <a:pt x="348856" y="1451216"/>
                </a:lnTo>
                <a:lnTo>
                  <a:pt x="334035" y="1471917"/>
                </a:lnTo>
                <a:lnTo>
                  <a:pt x="332308" y="1471917"/>
                </a:lnTo>
                <a:lnTo>
                  <a:pt x="328803" y="1426603"/>
                </a:lnTo>
                <a:lnTo>
                  <a:pt x="327926" y="1420469"/>
                </a:lnTo>
                <a:lnTo>
                  <a:pt x="326212" y="1417027"/>
                </a:lnTo>
                <a:lnTo>
                  <a:pt x="286067" y="1417027"/>
                </a:lnTo>
                <a:lnTo>
                  <a:pt x="282613" y="1420469"/>
                </a:lnTo>
                <a:lnTo>
                  <a:pt x="282613" y="1840687"/>
                </a:lnTo>
                <a:lnTo>
                  <a:pt x="286067" y="1844179"/>
                </a:lnTo>
                <a:lnTo>
                  <a:pt x="324446" y="1844179"/>
                </a:lnTo>
                <a:lnTo>
                  <a:pt x="334899" y="1844179"/>
                </a:lnTo>
                <a:lnTo>
                  <a:pt x="339280" y="1839823"/>
                </a:lnTo>
                <a:lnTo>
                  <a:pt x="339280" y="1571307"/>
                </a:lnTo>
                <a:lnTo>
                  <a:pt x="340144" y="1551724"/>
                </a:lnTo>
                <a:lnTo>
                  <a:pt x="354977" y="1502460"/>
                </a:lnTo>
                <a:lnTo>
                  <a:pt x="383197" y="1476070"/>
                </a:lnTo>
                <a:lnTo>
                  <a:pt x="434301" y="1466697"/>
                </a:lnTo>
                <a:lnTo>
                  <a:pt x="465696" y="1466697"/>
                </a:lnTo>
                <a:lnTo>
                  <a:pt x="469188" y="1464094"/>
                </a:lnTo>
                <a:lnTo>
                  <a:pt x="469188" y="1419631"/>
                </a:lnTo>
                <a:close/>
              </a:path>
              <a:path w="2395220" h="1852295">
                <a:moveTo>
                  <a:pt x="668655" y="852665"/>
                </a:moveTo>
                <a:lnTo>
                  <a:pt x="664527" y="803249"/>
                </a:lnTo>
                <a:lnTo>
                  <a:pt x="654062" y="771601"/>
                </a:lnTo>
                <a:lnTo>
                  <a:pt x="651903" y="765048"/>
                </a:lnTo>
                <a:lnTo>
                  <a:pt x="630402" y="737057"/>
                </a:lnTo>
                <a:lnTo>
                  <a:pt x="599694" y="718299"/>
                </a:lnTo>
                <a:lnTo>
                  <a:pt x="559396" y="707771"/>
                </a:lnTo>
                <a:lnTo>
                  <a:pt x="509143" y="704481"/>
                </a:lnTo>
                <a:lnTo>
                  <a:pt x="475157" y="706005"/>
                </a:lnTo>
                <a:lnTo>
                  <a:pt x="409816" y="716241"/>
                </a:lnTo>
                <a:lnTo>
                  <a:pt x="370509" y="730618"/>
                </a:lnTo>
                <a:lnTo>
                  <a:pt x="370509" y="740232"/>
                </a:lnTo>
                <a:lnTo>
                  <a:pt x="371373" y="746328"/>
                </a:lnTo>
                <a:lnTo>
                  <a:pt x="373989" y="759396"/>
                </a:lnTo>
                <a:lnTo>
                  <a:pt x="377494" y="775970"/>
                </a:lnTo>
                <a:lnTo>
                  <a:pt x="379234" y="784694"/>
                </a:lnTo>
                <a:lnTo>
                  <a:pt x="382714" y="788149"/>
                </a:lnTo>
                <a:lnTo>
                  <a:pt x="392315" y="788149"/>
                </a:lnTo>
                <a:lnTo>
                  <a:pt x="396671" y="787298"/>
                </a:lnTo>
                <a:lnTo>
                  <a:pt x="407136" y="784694"/>
                </a:lnTo>
                <a:lnTo>
                  <a:pt x="432409" y="778967"/>
                </a:lnTo>
                <a:lnTo>
                  <a:pt x="456946" y="774877"/>
                </a:lnTo>
                <a:lnTo>
                  <a:pt x="480326" y="772414"/>
                </a:lnTo>
                <a:lnTo>
                  <a:pt x="502158" y="771601"/>
                </a:lnTo>
                <a:lnTo>
                  <a:pt x="540639" y="774801"/>
                </a:lnTo>
                <a:lnTo>
                  <a:pt x="567537" y="786091"/>
                </a:lnTo>
                <a:lnTo>
                  <a:pt x="583311" y="808012"/>
                </a:lnTo>
                <a:lnTo>
                  <a:pt x="588467" y="843089"/>
                </a:lnTo>
                <a:lnTo>
                  <a:pt x="588467" y="879703"/>
                </a:lnTo>
                <a:lnTo>
                  <a:pt x="588467" y="945083"/>
                </a:lnTo>
                <a:lnTo>
                  <a:pt x="588467" y="1010475"/>
                </a:lnTo>
                <a:lnTo>
                  <a:pt x="583285" y="1043711"/>
                </a:lnTo>
                <a:lnTo>
                  <a:pt x="567867" y="1065834"/>
                </a:lnTo>
                <a:lnTo>
                  <a:pt x="542493" y="1078153"/>
                </a:lnTo>
                <a:lnTo>
                  <a:pt x="507377" y="1081963"/>
                </a:lnTo>
                <a:lnTo>
                  <a:pt x="480352" y="1081963"/>
                </a:lnTo>
                <a:lnTo>
                  <a:pt x="452056" y="1078560"/>
                </a:lnTo>
                <a:lnTo>
                  <a:pt x="433171" y="1067790"/>
                </a:lnTo>
                <a:lnTo>
                  <a:pt x="422617" y="1048854"/>
                </a:lnTo>
                <a:lnTo>
                  <a:pt x="419442" y="1021816"/>
                </a:lnTo>
                <a:lnTo>
                  <a:pt x="419455" y="1007859"/>
                </a:lnTo>
                <a:lnTo>
                  <a:pt x="423824" y="976680"/>
                </a:lnTo>
                <a:lnTo>
                  <a:pt x="438289" y="956322"/>
                </a:lnTo>
                <a:lnTo>
                  <a:pt x="464197" y="945591"/>
                </a:lnTo>
                <a:lnTo>
                  <a:pt x="503008" y="942467"/>
                </a:lnTo>
                <a:lnTo>
                  <a:pt x="541388" y="942467"/>
                </a:lnTo>
                <a:lnTo>
                  <a:pt x="553415" y="942632"/>
                </a:lnTo>
                <a:lnTo>
                  <a:pt x="565594" y="943127"/>
                </a:lnTo>
                <a:lnTo>
                  <a:pt x="577443" y="943940"/>
                </a:lnTo>
                <a:lnTo>
                  <a:pt x="588467" y="945083"/>
                </a:lnTo>
                <a:lnTo>
                  <a:pt x="588467" y="879703"/>
                </a:lnTo>
                <a:lnTo>
                  <a:pt x="575995" y="878560"/>
                </a:lnTo>
                <a:lnTo>
                  <a:pt x="562533" y="877735"/>
                </a:lnTo>
                <a:lnTo>
                  <a:pt x="548741" y="877252"/>
                </a:lnTo>
                <a:lnTo>
                  <a:pt x="535279" y="877087"/>
                </a:lnTo>
                <a:lnTo>
                  <a:pt x="514350" y="877087"/>
                </a:lnTo>
                <a:lnTo>
                  <a:pt x="466407" y="878624"/>
                </a:lnTo>
                <a:lnTo>
                  <a:pt x="401574" y="892162"/>
                </a:lnTo>
                <a:lnTo>
                  <a:pt x="361810" y="923391"/>
                </a:lnTo>
                <a:lnTo>
                  <a:pt x="340880" y="975233"/>
                </a:lnTo>
                <a:lnTo>
                  <a:pt x="338264" y="1007859"/>
                </a:lnTo>
                <a:lnTo>
                  <a:pt x="338264" y="1021816"/>
                </a:lnTo>
                <a:lnTo>
                  <a:pt x="343065" y="1064983"/>
                </a:lnTo>
                <a:lnTo>
                  <a:pt x="383082" y="1125753"/>
                </a:lnTo>
                <a:lnTo>
                  <a:pt x="419392" y="1141818"/>
                </a:lnTo>
                <a:lnTo>
                  <a:pt x="467296" y="1147343"/>
                </a:lnTo>
                <a:lnTo>
                  <a:pt x="494309" y="1147343"/>
                </a:lnTo>
                <a:lnTo>
                  <a:pt x="531139" y="1144549"/>
                </a:lnTo>
                <a:lnTo>
                  <a:pt x="560679" y="1136116"/>
                </a:lnTo>
                <a:lnTo>
                  <a:pt x="583196" y="1121968"/>
                </a:lnTo>
                <a:lnTo>
                  <a:pt x="598919" y="1102004"/>
                </a:lnTo>
                <a:lnTo>
                  <a:pt x="600684" y="1102004"/>
                </a:lnTo>
                <a:lnTo>
                  <a:pt x="604139" y="1127302"/>
                </a:lnTo>
                <a:lnTo>
                  <a:pt x="605904" y="1135989"/>
                </a:lnTo>
                <a:lnTo>
                  <a:pt x="610247" y="1139494"/>
                </a:lnTo>
                <a:lnTo>
                  <a:pt x="665187" y="1139494"/>
                </a:lnTo>
                <a:lnTo>
                  <a:pt x="668528" y="1136116"/>
                </a:lnTo>
                <a:lnTo>
                  <a:pt x="668655" y="1102004"/>
                </a:lnTo>
                <a:lnTo>
                  <a:pt x="668655" y="1081963"/>
                </a:lnTo>
                <a:lnTo>
                  <a:pt x="668655" y="942467"/>
                </a:lnTo>
                <a:lnTo>
                  <a:pt x="668655" y="879703"/>
                </a:lnTo>
                <a:lnTo>
                  <a:pt x="668655" y="852665"/>
                </a:lnTo>
                <a:close/>
              </a:path>
              <a:path w="2395220" h="1852295">
                <a:moveTo>
                  <a:pt x="797394" y="150812"/>
                </a:moveTo>
                <a:lnTo>
                  <a:pt x="795667" y="111633"/>
                </a:lnTo>
                <a:lnTo>
                  <a:pt x="780097" y="55816"/>
                </a:lnTo>
                <a:lnTo>
                  <a:pt x="745490" y="20243"/>
                </a:lnTo>
                <a:lnTo>
                  <a:pt x="690206" y="2286"/>
                </a:lnTo>
                <a:lnTo>
                  <a:pt x="654392" y="0"/>
                </a:lnTo>
                <a:lnTo>
                  <a:pt x="647420" y="0"/>
                </a:lnTo>
                <a:lnTo>
                  <a:pt x="610984" y="2781"/>
                </a:lnTo>
                <a:lnTo>
                  <a:pt x="578878" y="11112"/>
                </a:lnTo>
                <a:lnTo>
                  <a:pt x="551192" y="25006"/>
                </a:lnTo>
                <a:lnTo>
                  <a:pt x="527989" y="44462"/>
                </a:lnTo>
                <a:lnTo>
                  <a:pt x="525399" y="44462"/>
                </a:lnTo>
                <a:lnTo>
                  <a:pt x="500659" y="8661"/>
                </a:lnTo>
                <a:lnTo>
                  <a:pt x="487895" y="7861"/>
                </a:lnTo>
                <a:lnTo>
                  <a:pt x="446925" y="7861"/>
                </a:lnTo>
                <a:lnTo>
                  <a:pt x="432714" y="9220"/>
                </a:lnTo>
                <a:lnTo>
                  <a:pt x="423583" y="13512"/>
                </a:lnTo>
                <a:lnTo>
                  <a:pt x="418693" y="21094"/>
                </a:lnTo>
                <a:lnTo>
                  <a:pt x="417245" y="32283"/>
                </a:lnTo>
                <a:lnTo>
                  <a:pt x="417245" y="409765"/>
                </a:lnTo>
                <a:lnTo>
                  <a:pt x="418579" y="420700"/>
                </a:lnTo>
                <a:lnTo>
                  <a:pt x="423265" y="428599"/>
                </a:lnTo>
                <a:lnTo>
                  <a:pt x="432358" y="433412"/>
                </a:lnTo>
                <a:lnTo>
                  <a:pt x="446925" y="435025"/>
                </a:lnTo>
                <a:lnTo>
                  <a:pt x="527126" y="435025"/>
                </a:lnTo>
                <a:lnTo>
                  <a:pt x="541680" y="433412"/>
                </a:lnTo>
                <a:lnTo>
                  <a:pt x="550773" y="428599"/>
                </a:lnTo>
                <a:lnTo>
                  <a:pt x="555447" y="420700"/>
                </a:lnTo>
                <a:lnTo>
                  <a:pt x="556768" y="409765"/>
                </a:lnTo>
                <a:lnTo>
                  <a:pt x="556768" y="163029"/>
                </a:lnTo>
                <a:lnTo>
                  <a:pt x="557288" y="149034"/>
                </a:lnTo>
                <a:lnTo>
                  <a:pt x="581609" y="114312"/>
                </a:lnTo>
                <a:lnTo>
                  <a:pt x="604685" y="111594"/>
                </a:lnTo>
                <a:lnTo>
                  <a:pt x="609942" y="111594"/>
                </a:lnTo>
                <a:lnTo>
                  <a:pt x="648296" y="122936"/>
                </a:lnTo>
                <a:lnTo>
                  <a:pt x="657898" y="163029"/>
                </a:lnTo>
                <a:lnTo>
                  <a:pt x="657898" y="409765"/>
                </a:lnTo>
                <a:lnTo>
                  <a:pt x="659218" y="420700"/>
                </a:lnTo>
                <a:lnTo>
                  <a:pt x="663879" y="428599"/>
                </a:lnTo>
                <a:lnTo>
                  <a:pt x="672960" y="433412"/>
                </a:lnTo>
                <a:lnTo>
                  <a:pt x="687514" y="435025"/>
                </a:lnTo>
                <a:lnTo>
                  <a:pt x="767715" y="435025"/>
                </a:lnTo>
                <a:lnTo>
                  <a:pt x="782294" y="433412"/>
                </a:lnTo>
                <a:lnTo>
                  <a:pt x="791400" y="428599"/>
                </a:lnTo>
                <a:lnTo>
                  <a:pt x="796074" y="420700"/>
                </a:lnTo>
                <a:lnTo>
                  <a:pt x="797394" y="409765"/>
                </a:lnTo>
                <a:lnTo>
                  <a:pt x="797394" y="150812"/>
                </a:lnTo>
                <a:close/>
              </a:path>
              <a:path w="2395220" h="1852295">
                <a:moveTo>
                  <a:pt x="826338" y="1421371"/>
                </a:moveTo>
                <a:lnTo>
                  <a:pt x="823709" y="1417027"/>
                </a:lnTo>
                <a:lnTo>
                  <a:pt x="774014" y="1417027"/>
                </a:lnTo>
                <a:lnTo>
                  <a:pt x="769658" y="1421371"/>
                </a:lnTo>
                <a:lnTo>
                  <a:pt x="769658" y="1717776"/>
                </a:lnTo>
                <a:lnTo>
                  <a:pt x="763244" y="1757235"/>
                </a:lnTo>
                <a:lnTo>
                  <a:pt x="744486" y="1783702"/>
                </a:lnTo>
                <a:lnTo>
                  <a:pt x="714133" y="1798548"/>
                </a:lnTo>
                <a:lnTo>
                  <a:pt x="672896" y="1803184"/>
                </a:lnTo>
                <a:lnTo>
                  <a:pt x="645248" y="1802130"/>
                </a:lnTo>
                <a:lnTo>
                  <a:pt x="605345" y="1792185"/>
                </a:lnTo>
                <a:lnTo>
                  <a:pt x="573405" y="1755813"/>
                </a:lnTo>
                <a:lnTo>
                  <a:pt x="568274" y="1714284"/>
                </a:lnTo>
                <a:lnTo>
                  <a:pt x="568274" y="1423098"/>
                </a:lnTo>
                <a:lnTo>
                  <a:pt x="564807" y="1417027"/>
                </a:lnTo>
                <a:lnTo>
                  <a:pt x="516851" y="1417027"/>
                </a:lnTo>
                <a:lnTo>
                  <a:pt x="511594" y="1423098"/>
                </a:lnTo>
                <a:lnTo>
                  <a:pt x="511594" y="1721256"/>
                </a:lnTo>
                <a:lnTo>
                  <a:pt x="513930" y="1751990"/>
                </a:lnTo>
                <a:lnTo>
                  <a:pt x="533311" y="1801698"/>
                </a:lnTo>
                <a:lnTo>
                  <a:pt x="571779" y="1834375"/>
                </a:lnTo>
                <a:lnTo>
                  <a:pt x="625754" y="1850047"/>
                </a:lnTo>
                <a:lnTo>
                  <a:pt x="658939" y="1852015"/>
                </a:lnTo>
                <a:lnTo>
                  <a:pt x="697407" y="1849031"/>
                </a:lnTo>
                <a:lnTo>
                  <a:pt x="729348" y="1839925"/>
                </a:lnTo>
                <a:lnTo>
                  <a:pt x="755053" y="1824443"/>
                </a:lnTo>
                <a:lnTo>
                  <a:pt x="774877" y="1802333"/>
                </a:lnTo>
                <a:lnTo>
                  <a:pt x="776630" y="1802333"/>
                </a:lnTo>
                <a:lnTo>
                  <a:pt x="781850" y="1841550"/>
                </a:lnTo>
                <a:lnTo>
                  <a:pt x="784491" y="1844192"/>
                </a:lnTo>
                <a:lnTo>
                  <a:pt x="823709" y="1844192"/>
                </a:lnTo>
                <a:lnTo>
                  <a:pt x="826338" y="1840699"/>
                </a:lnTo>
                <a:lnTo>
                  <a:pt x="826338" y="1421371"/>
                </a:lnTo>
                <a:close/>
              </a:path>
              <a:path w="2395220" h="1852295">
                <a:moveTo>
                  <a:pt x="1060373" y="714946"/>
                </a:moveTo>
                <a:lnTo>
                  <a:pt x="1056894" y="712343"/>
                </a:lnTo>
                <a:lnTo>
                  <a:pt x="988060" y="712343"/>
                </a:lnTo>
                <a:lnTo>
                  <a:pt x="982802" y="715797"/>
                </a:lnTo>
                <a:lnTo>
                  <a:pt x="980224" y="727138"/>
                </a:lnTo>
                <a:lnTo>
                  <a:pt x="968298" y="774331"/>
                </a:lnTo>
                <a:lnTo>
                  <a:pt x="955713" y="821740"/>
                </a:lnTo>
                <a:lnTo>
                  <a:pt x="942428" y="869403"/>
                </a:lnTo>
                <a:lnTo>
                  <a:pt x="928420" y="917321"/>
                </a:lnTo>
                <a:lnTo>
                  <a:pt x="913650" y="965517"/>
                </a:lnTo>
                <a:lnTo>
                  <a:pt x="898080" y="1013993"/>
                </a:lnTo>
                <a:lnTo>
                  <a:pt x="881697" y="1062786"/>
                </a:lnTo>
                <a:lnTo>
                  <a:pt x="875588" y="1062786"/>
                </a:lnTo>
                <a:lnTo>
                  <a:pt x="859193" y="1014082"/>
                </a:lnTo>
                <a:lnTo>
                  <a:pt x="843597" y="965809"/>
                </a:lnTo>
                <a:lnTo>
                  <a:pt x="828776" y="917867"/>
                </a:lnTo>
                <a:lnTo>
                  <a:pt x="814679" y="870127"/>
                </a:lnTo>
                <a:lnTo>
                  <a:pt x="801243" y="822502"/>
                </a:lnTo>
                <a:lnTo>
                  <a:pt x="788441" y="774877"/>
                </a:lnTo>
                <a:lnTo>
                  <a:pt x="776211" y="727138"/>
                </a:lnTo>
                <a:lnTo>
                  <a:pt x="773607" y="715797"/>
                </a:lnTo>
                <a:lnTo>
                  <a:pt x="768350" y="712343"/>
                </a:lnTo>
                <a:lnTo>
                  <a:pt x="699477" y="712343"/>
                </a:lnTo>
                <a:lnTo>
                  <a:pt x="695985" y="714946"/>
                </a:lnTo>
                <a:lnTo>
                  <a:pt x="695985" y="721918"/>
                </a:lnTo>
                <a:lnTo>
                  <a:pt x="696556" y="727964"/>
                </a:lnTo>
                <a:lnTo>
                  <a:pt x="713193" y="793254"/>
                </a:lnTo>
                <a:lnTo>
                  <a:pt x="726109" y="839558"/>
                </a:lnTo>
                <a:lnTo>
                  <a:pt x="739851" y="886460"/>
                </a:lnTo>
                <a:lnTo>
                  <a:pt x="754316" y="933424"/>
                </a:lnTo>
                <a:lnTo>
                  <a:pt x="769404" y="979944"/>
                </a:lnTo>
                <a:lnTo>
                  <a:pt x="784974" y="1025486"/>
                </a:lnTo>
                <a:lnTo>
                  <a:pt x="800950" y="1069543"/>
                </a:lnTo>
                <a:lnTo>
                  <a:pt x="817181" y="1111592"/>
                </a:lnTo>
                <a:lnTo>
                  <a:pt x="854646" y="1139494"/>
                </a:lnTo>
                <a:lnTo>
                  <a:pt x="901725" y="1139494"/>
                </a:lnTo>
                <a:lnTo>
                  <a:pt x="939228" y="1111592"/>
                </a:lnTo>
                <a:lnTo>
                  <a:pt x="955471" y="1069543"/>
                </a:lnTo>
                <a:lnTo>
                  <a:pt x="971435" y="1025486"/>
                </a:lnTo>
                <a:lnTo>
                  <a:pt x="987018" y="979944"/>
                </a:lnTo>
                <a:lnTo>
                  <a:pt x="1002106" y="933424"/>
                </a:lnTo>
                <a:lnTo>
                  <a:pt x="1016571" y="886460"/>
                </a:lnTo>
                <a:lnTo>
                  <a:pt x="1030312" y="839558"/>
                </a:lnTo>
                <a:lnTo>
                  <a:pt x="1043228" y="793254"/>
                </a:lnTo>
                <a:lnTo>
                  <a:pt x="1055179" y="748068"/>
                </a:lnTo>
                <a:lnTo>
                  <a:pt x="1060373" y="721918"/>
                </a:lnTo>
                <a:lnTo>
                  <a:pt x="1060373" y="714946"/>
                </a:lnTo>
                <a:close/>
              </a:path>
              <a:path w="2395220" h="1852295">
                <a:moveTo>
                  <a:pt x="1142568" y="1718652"/>
                </a:moveTo>
                <a:lnTo>
                  <a:pt x="1136586" y="1674075"/>
                </a:lnTo>
                <a:lnTo>
                  <a:pt x="1104620" y="1627416"/>
                </a:lnTo>
                <a:lnTo>
                  <a:pt x="1056195" y="1607235"/>
                </a:lnTo>
                <a:lnTo>
                  <a:pt x="1003084" y="1595729"/>
                </a:lnTo>
                <a:lnTo>
                  <a:pt x="976769" y="1589925"/>
                </a:lnTo>
                <a:lnTo>
                  <a:pt x="935101" y="1569580"/>
                </a:lnTo>
                <a:lnTo>
                  <a:pt x="921143" y="1526844"/>
                </a:lnTo>
                <a:lnTo>
                  <a:pt x="921143" y="1520761"/>
                </a:lnTo>
                <a:lnTo>
                  <a:pt x="931824" y="1483360"/>
                </a:lnTo>
                <a:lnTo>
                  <a:pt x="982484" y="1459255"/>
                </a:lnTo>
                <a:lnTo>
                  <a:pt x="1007478" y="1457998"/>
                </a:lnTo>
                <a:lnTo>
                  <a:pt x="1029157" y="1459064"/>
                </a:lnTo>
                <a:lnTo>
                  <a:pt x="1051585" y="1461922"/>
                </a:lnTo>
                <a:lnTo>
                  <a:pt x="1073531" y="1466075"/>
                </a:lnTo>
                <a:lnTo>
                  <a:pt x="1093762" y="1471041"/>
                </a:lnTo>
                <a:lnTo>
                  <a:pt x="1101115" y="1472247"/>
                </a:lnTo>
                <a:lnTo>
                  <a:pt x="1108240" y="1472247"/>
                </a:lnTo>
                <a:lnTo>
                  <a:pt x="1111808" y="1467802"/>
                </a:lnTo>
                <a:lnTo>
                  <a:pt x="1113840" y="1459725"/>
                </a:lnTo>
                <a:lnTo>
                  <a:pt x="1120813" y="1429232"/>
                </a:lnTo>
                <a:lnTo>
                  <a:pt x="1116431" y="1423987"/>
                </a:lnTo>
                <a:lnTo>
                  <a:pt x="1084211" y="1416151"/>
                </a:lnTo>
                <a:lnTo>
                  <a:pt x="1060754" y="1412328"/>
                </a:lnTo>
                <a:lnTo>
                  <a:pt x="1035494" y="1409966"/>
                </a:lnTo>
                <a:lnTo>
                  <a:pt x="1008341" y="1409166"/>
                </a:lnTo>
                <a:lnTo>
                  <a:pt x="958684" y="1413510"/>
                </a:lnTo>
                <a:lnTo>
                  <a:pt x="919695" y="1426718"/>
                </a:lnTo>
                <a:lnTo>
                  <a:pt x="891590" y="1449082"/>
                </a:lnTo>
                <a:lnTo>
                  <a:pt x="874572" y="1480908"/>
                </a:lnTo>
                <a:lnTo>
                  <a:pt x="868845" y="1522488"/>
                </a:lnTo>
                <a:lnTo>
                  <a:pt x="868845" y="1531226"/>
                </a:lnTo>
                <a:lnTo>
                  <a:pt x="878967" y="1585048"/>
                </a:lnTo>
                <a:lnTo>
                  <a:pt x="913295" y="1621878"/>
                </a:lnTo>
                <a:lnTo>
                  <a:pt x="960882" y="1639417"/>
                </a:lnTo>
                <a:lnTo>
                  <a:pt x="1005713" y="1648015"/>
                </a:lnTo>
                <a:lnTo>
                  <a:pt x="1025537" y="1652346"/>
                </a:lnTo>
                <a:lnTo>
                  <a:pt x="1066761" y="1666328"/>
                </a:lnTo>
                <a:lnTo>
                  <a:pt x="1089190" y="1704340"/>
                </a:lnTo>
                <a:lnTo>
                  <a:pt x="1090295" y="1724748"/>
                </a:lnTo>
                <a:lnTo>
                  <a:pt x="1090295" y="1729968"/>
                </a:lnTo>
                <a:lnTo>
                  <a:pt x="1077772" y="1775942"/>
                </a:lnTo>
                <a:lnTo>
                  <a:pt x="1041895" y="1798739"/>
                </a:lnTo>
                <a:lnTo>
                  <a:pt x="994384" y="1803184"/>
                </a:lnTo>
                <a:lnTo>
                  <a:pt x="967244" y="1801761"/>
                </a:lnTo>
                <a:lnTo>
                  <a:pt x="940676" y="1797634"/>
                </a:lnTo>
                <a:lnTo>
                  <a:pt x="914577" y="1791068"/>
                </a:lnTo>
                <a:lnTo>
                  <a:pt x="888885" y="1782292"/>
                </a:lnTo>
                <a:lnTo>
                  <a:pt x="882357" y="1780806"/>
                </a:lnTo>
                <a:lnTo>
                  <a:pt x="877468" y="1780806"/>
                </a:lnTo>
                <a:lnTo>
                  <a:pt x="874242" y="1784108"/>
                </a:lnTo>
                <a:lnTo>
                  <a:pt x="865390" y="1816277"/>
                </a:lnTo>
                <a:lnTo>
                  <a:pt x="863600" y="1824139"/>
                </a:lnTo>
                <a:lnTo>
                  <a:pt x="867105" y="1827631"/>
                </a:lnTo>
                <a:lnTo>
                  <a:pt x="928573" y="1845818"/>
                </a:lnTo>
                <a:lnTo>
                  <a:pt x="994384" y="1852015"/>
                </a:lnTo>
                <a:lnTo>
                  <a:pt x="1035418" y="1849374"/>
                </a:lnTo>
                <a:lnTo>
                  <a:pt x="1097229" y="1827771"/>
                </a:lnTo>
                <a:lnTo>
                  <a:pt x="1128610" y="1791982"/>
                </a:lnTo>
                <a:lnTo>
                  <a:pt x="1140968" y="1750199"/>
                </a:lnTo>
                <a:lnTo>
                  <a:pt x="1142568" y="1727352"/>
                </a:lnTo>
                <a:lnTo>
                  <a:pt x="1142568" y="1718652"/>
                </a:lnTo>
                <a:close/>
              </a:path>
              <a:path w="2395220" h="1852295">
                <a:moveTo>
                  <a:pt x="1195235" y="599871"/>
                </a:moveTo>
                <a:lnTo>
                  <a:pt x="1191526" y="576884"/>
                </a:lnTo>
                <a:lnTo>
                  <a:pt x="1181201" y="561174"/>
                </a:lnTo>
                <a:lnTo>
                  <a:pt x="1165479" y="552157"/>
                </a:lnTo>
                <a:lnTo>
                  <a:pt x="1145565" y="549275"/>
                </a:lnTo>
                <a:lnTo>
                  <a:pt x="1141247" y="549275"/>
                </a:lnTo>
                <a:lnTo>
                  <a:pt x="1121575" y="552157"/>
                </a:lnTo>
                <a:lnTo>
                  <a:pt x="1105496" y="561174"/>
                </a:lnTo>
                <a:lnTo>
                  <a:pt x="1094651" y="576884"/>
                </a:lnTo>
                <a:lnTo>
                  <a:pt x="1090663" y="599871"/>
                </a:lnTo>
                <a:lnTo>
                  <a:pt x="1090663" y="605980"/>
                </a:lnTo>
                <a:lnTo>
                  <a:pt x="1094651" y="628942"/>
                </a:lnTo>
                <a:lnTo>
                  <a:pt x="1105496" y="644639"/>
                </a:lnTo>
                <a:lnTo>
                  <a:pt x="1121575" y="653643"/>
                </a:lnTo>
                <a:lnTo>
                  <a:pt x="1141247" y="656526"/>
                </a:lnTo>
                <a:lnTo>
                  <a:pt x="1145565" y="656526"/>
                </a:lnTo>
                <a:lnTo>
                  <a:pt x="1165479" y="653643"/>
                </a:lnTo>
                <a:lnTo>
                  <a:pt x="1181201" y="644639"/>
                </a:lnTo>
                <a:lnTo>
                  <a:pt x="1191526" y="628942"/>
                </a:lnTo>
                <a:lnTo>
                  <a:pt x="1195235" y="605980"/>
                </a:lnTo>
                <a:lnTo>
                  <a:pt x="1195235" y="599871"/>
                </a:lnTo>
                <a:close/>
              </a:path>
              <a:path w="2395220" h="1852295">
                <a:moveTo>
                  <a:pt x="1214755" y="199644"/>
                </a:moveTo>
                <a:lnTo>
                  <a:pt x="1213840" y="178714"/>
                </a:lnTo>
                <a:lnTo>
                  <a:pt x="1212519" y="148412"/>
                </a:lnTo>
                <a:lnTo>
                  <a:pt x="1205293" y="106260"/>
                </a:lnTo>
                <a:lnTo>
                  <a:pt x="1172946" y="43599"/>
                </a:lnTo>
                <a:lnTo>
                  <a:pt x="1121841" y="11988"/>
                </a:lnTo>
                <a:lnTo>
                  <a:pt x="1086637" y="3543"/>
                </a:lnTo>
                <a:lnTo>
                  <a:pt x="1086637" y="153428"/>
                </a:lnTo>
                <a:lnTo>
                  <a:pt x="1086637" y="175234"/>
                </a:lnTo>
                <a:lnTo>
                  <a:pt x="1084033" y="178714"/>
                </a:lnTo>
                <a:lnTo>
                  <a:pt x="980274" y="178714"/>
                </a:lnTo>
                <a:lnTo>
                  <a:pt x="980274" y="156908"/>
                </a:lnTo>
                <a:lnTo>
                  <a:pt x="981075" y="141478"/>
                </a:lnTo>
                <a:lnTo>
                  <a:pt x="1000163" y="104267"/>
                </a:lnTo>
                <a:lnTo>
                  <a:pt x="1029982" y="97650"/>
                </a:lnTo>
                <a:lnTo>
                  <a:pt x="1037831" y="97650"/>
                </a:lnTo>
                <a:lnTo>
                  <a:pt x="1077899" y="113322"/>
                </a:lnTo>
                <a:lnTo>
                  <a:pt x="1086637" y="153428"/>
                </a:lnTo>
                <a:lnTo>
                  <a:pt x="1086637" y="3543"/>
                </a:lnTo>
                <a:lnTo>
                  <a:pt x="1085037" y="3149"/>
                </a:lnTo>
                <a:lnTo>
                  <a:pt x="1041285" y="25"/>
                </a:lnTo>
                <a:lnTo>
                  <a:pt x="1029093" y="25"/>
                </a:lnTo>
                <a:lnTo>
                  <a:pt x="985266" y="2590"/>
                </a:lnTo>
                <a:lnTo>
                  <a:pt x="947902" y="10147"/>
                </a:lnTo>
                <a:lnTo>
                  <a:pt x="892213" y="39230"/>
                </a:lnTo>
                <a:lnTo>
                  <a:pt x="854951" y="96545"/>
                </a:lnTo>
                <a:lnTo>
                  <a:pt x="843902" y="141478"/>
                </a:lnTo>
                <a:lnTo>
                  <a:pt x="839901" y="199644"/>
                </a:lnTo>
                <a:lnTo>
                  <a:pt x="839901" y="248450"/>
                </a:lnTo>
                <a:lnTo>
                  <a:pt x="841806" y="296773"/>
                </a:lnTo>
                <a:lnTo>
                  <a:pt x="848626" y="336842"/>
                </a:lnTo>
                <a:lnTo>
                  <a:pt x="883513" y="398424"/>
                </a:lnTo>
                <a:lnTo>
                  <a:pt x="944638" y="431749"/>
                </a:lnTo>
                <a:lnTo>
                  <a:pt x="986612" y="440080"/>
                </a:lnTo>
                <a:lnTo>
                  <a:pt x="1035215" y="442861"/>
                </a:lnTo>
                <a:lnTo>
                  <a:pt x="1051763" y="442861"/>
                </a:lnTo>
                <a:lnTo>
                  <a:pt x="1120521" y="436981"/>
                </a:lnTo>
                <a:lnTo>
                  <a:pt x="1183398" y="421932"/>
                </a:lnTo>
                <a:lnTo>
                  <a:pt x="1206068" y="398424"/>
                </a:lnTo>
                <a:lnTo>
                  <a:pt x="1206068" y="392303"/>
                </a:lnTo>
                <a:lnTo>
                  <a:pt x="1204353" y="383603"/>
                </a:lnTo>
                <a:lnTo>
                  <a:pt x="1202575" y="374904"/>
                </a:lnTo>
                <a:lnTo>
                  <a:pt x="1195603" y="331279"/>
                </a:lnTo>
                <a:lnTo>
                  <a:pt x="1195438" y="330428"/>
                </a:lnTo>
                <a:lnTo>
                  <a:pt x="1193850" y="322580"/>
                </a:lnTo>
                <a:lnTo>
                  <a:pt x="1187742" y="316445"/>
                </a:lnTo>
                <a:lnTo>
                  <a:pt x="1173797" y="316445"/>
                </a:lnTo>
                <a:lnTo>
                  <a:pt x="1167714" y="318211"/>
                </a:lnTo>
                <a:lnTo>
                  <a:pt x="1143635" y="323062"/>
                </a:lnTo>
                <a:lnTo>
                  <a:pt x="1119428" y="326707"/>
                </a:lnTo>
                <a:lnTo>
                  <a:pt x="1094079" y="329387"/>
                </a:lnTo>
                <a:lnTo>
                  <a:pt x="1070952" y="330428"/>
                </a:lnTo>
                <a:lnTo>
                  <a:pt x="1061364" y="330428"/>
                </a:lnTo>
                <a:lnTo>
                  <a:pt x="1022934" y="327736"/>
                </a:lnTo>
                <a:lnTo>
                  <a:pt x="997915" y="318757"/>
                </a:lnTo>
                <a:lnTo>
                  <a:pt x="984351" y="302082"/>
                </a:lnTo>
                <a:lnTo>
                  <a:pt x="980274" y="276352"/>
                </a:lnTo>
                <a:lnTo>
                  <a:pt x="980274" y="269379"/>
                </a:lnTo>
                <a:lnTo>
                  <a:pt x="1189494" y="269379"/>
                </a:lnTo>
                <a:lnTo>
                  <a:pt x="1200810" y="268135"/>
                </a:lnTo>
                <a:lnTo>
                  <a:pt x="1208671" y="264045"/>
                </a:lnTo>
                <a:lnTo>
                  <a:pt x="1213269" y="256514"/>
                </a:lnTo>
                <a:lnTo>
                  <a:pt x="1214755" y="244983"/>
                </a:lnTo>
                <a:lnTo>
                  <a:pt x="1214755" y="199644"/>
                </a:lnTo>
                <a:close/>
              </a:path>
              <a:path w="2395220" h="1852295">
                <a:moveTo>
                  <a:pt x="1244079" y="1075867"/>
                </a:moveTo>
                <a:lnTo>
                  <a:pt x="1241475" y="1073251"/>
                </a:lnTo>
                <a:lnTo>
                  <a:pt x="1216215" y="1073251"/>
                </a:lnTo>
                <a:lnTo>
                  <a:pt x="1201102" y="1071613"/>
                </a:lnTo>
                <a:lnTo>
                  <a:pt x="1190815" y="1066063"/>
                </a:lnTo>
                <a:lnTo>
                  <a:pt x="1184935" y="1055598"/>
                </a:lnTo>
                <a:lnTo>
                  <a:pt x="1183068" y="1039253"/>
                </a:lnTo>
                <a:lnTo>
                  <a:pt x="1183068" y="715784"/>
                </a:lnTo>
                <a:lnTo>
                  <a:pt x="1178712" y="712343"/>
                </a:lnTo>
                <a:lnTo>
                  <a:pt x="1108087" y="712343"/>
                </a:lnTo>
                <a:lnTo>
                  <a:pt x="1102868" y="715784"/>
                </a:lnTo>
                <a:lnTo>
                  <a:pt x="1102868" y="1039253"/>
                </a:lnTo>
                <a:lnTo>
                  <a:pt x="1108837" y="1086904"/>
                </a:lnTo>
                <a:lnTo>
                  <a:pt x="1127150" y="1117815"/>
                </a:lnTo>
                <a:lnTo>
                  <a:pt x="1158379" y="1134491"/>
                </a:lnTo>
                <a:lnTo>
                  <a:pt x="1203109" y="1139494"/>
                </a:lnTo>
                <a:lnTo>
                  <a:pt x="1241475" y="1139494"/>
                </a:lnTo>
                <a:lnTo>
                  <a:pt x="1244079" y="1135164"/>
                </a:lnTo>
                <a:lnTo>
                  <a:pt x="1244079" y="1075867"/>
                </a:lnTo>
                <a:close/>
              </a:path>
              <a:path w="2395220" h="1852295">
                <a:moveTo>
                  <a:pt x="1393952" y="1795348"/>
                </a:moveTo>
                <a:lnTo>
                  <a:pt x="1352092" y="1795348"/>
                </a:lnTo>
                <a:lnTo>
                  <a:pt x="1330147" y="1794027"/>
                </a:lnTo>
                <a:lnTo>
                  <a:pt x="1288453" y="1773567"/>
                </a:lnTo>
                <a:lnTo>
                  <a:pt x="1273403" y="1724291"/>
                </a:lnTo>
                <a:lnTo>
                  <a:pt x="1272781" y="1702092"/>
                </a:lnTo>
                <a:lnTo>
                  <a:pt x="1272781" y="1466697"/>
                </a:lnTo>
                <a:lnTo>
                  <a:pt x="1380858" y="1466697"/>
                </a:lnTo>
                <a:lnTo>
                  <a:pt x="1383499" y="1463217"/>
                </a:lnTo>
                <a:lnTo>
                  <a:pt x="1383499" y="1419631"/>
                </a:lnTo>
                <a:lnTo>
                  <a:pt x="1380858" y="1417027"/>
                </a:lnTo>
                <a:lnTo>
                  <a:pt x="1272781" y="1417027"/>
                </a:lnTo>
                <a:lnTo>
                  <a:pt x="1272781" y="1312379"/>
                </a:lnTo>
                <a:lnTo>
                  <a:pt x="1269263" y="1308011"/>
                </a:lnTo>
                <a:lnTo>
                  <a:pt x="1220470" y="1308011"/>
                </a:lnTo>
                <a:lnTo>
                  <a:pt x="1216088" y="1312379"/>
                </a:lnTo>
                <a:lnTo>
                  <a:pt x="1216088" y="1417027"/>
                </a:lnTo>
                <a:lnTo>
                  <a:pt x="1162939" y="1428330"/>
                </a:lnTo>
                <a:lnTo>
                  <a:pt x="1156830" y="1429219"/>
                </a:lnTo>
                <a:lnTo>
                  <a:pt x="1154214" y="1431810"/>
                </a:lnTo>
                <a:lnTo>
                  <a:pt x="1154214" y="1464945"/>
                </a:lnTo>
                <a:lnTo>
                  <a:pt x="1156830" y="1466697"/>
                </a:lnTo>
                <a:lnTo>
                  <a:pt x="1216088" y="1466697"/>
                </a:lnTo>
                <a:lnTo>
                  <a:pt x="1216088" y="1709064"/>
                </a:lnTo>
                <a:lnTo>
                  <a:pt x="1223289" y="1767357"/>
                </a:lnTo>
                <a:lnTo>
                  <a:pt x="1244904" y="1809292"/>
                </a:lnTo>
                <a:lnTo>
                  <a:pt x="1284224" y="1835581"/>
                </a:lnTo>
                <a:lnTo>
                  <a:pt x="1342529" y="1844179"/>
                </a:lnTo>
                <a:lnTo>
                  <a:pt x="1383499" y="1844179"/>
                </a:lnTo>
                <a:lnTo>
                  <a:pt x="1391361" y="1844179"/>
                </a:lnTo>
                <a:lnTo>
                  <a:pt x="1393952" y="1840687"/>
                </a:lnTo>
                <a:lnTo>
                  <a:pt x="1393952" y="1795348"/>
                </a:lnTo>
                <a:close/>
              </a:path>
              <a:path w="2395220" h="1852295">
                <a:moveTo>
                  <a:pt x="1527238" y="32270"/>
                </a:moveTo>
                <a:lnTo>
                  <a:pt x="1525866" y="20002"/>
                </a:lnTo>
                <a:lnTo>
                  <a:pt x="1521460" y="12547"/>
                </a:lnTo>
                <a:lnTo>
                  <a:pt x="1513636" y="8851"/>
                </a:lnTo>
                <a:lnTo>
                  <a:pt x="1501952" y="7848"/>
                </a:lnTo>
                <a:lnTo>
                  <a:pt x="1467078" y="7848"/>
                </a:lnTo>
                <a:lnTo>
                  <a:pt x="1434541" y="10426"/>
                </a:lnTo>
                <a:lnTo>
                  <a:pt x="1408137" y="18643"/>
                </a:lnTo>
                <a:lnTo>
                  <a:pt x="1386801" y="33223"/>
                </a:lnTo>
                <a:lnTo>
                  <a:pt x="1369441" y="54927"/>
                </a:lnTo>
                <a:lnTo>
                  <a:pt x="1366812" y="54927"/>
                </a:lnTo>
                <a:lnTo>
                  <a:pt x="1355940" y="18148"/>
                </a:lnTo>
                <a:lnTo>
                  <a:pt x="1328470" y="7848"/>
                </a:lnTo>
                <a:lnTo>
                  <a:pt x="1286624" y="7848"/>
                </a:lnTo>
                <a:lnTo>
                  <a:pt x="1272425" y="9220"/>
                </a:lnTo>
                <a:lnTo>
                  <a:pt x="1263294" y="13525"/>
                </a:lnTo>
                <a:lnTo>
                  <a:pt x="1258417" y="21094"/>
                </a:lnTo>
                <a:lnTo>
                  <a:pt x="1256982" y="32270"/>
                </a:lnTo>
                <a:lnTo>
                  <a:pt x="1256982" y="409752"/>
                </a:lnTo>
                <a:lnTo>
                  <a:pt x="1258303" y="420687"/>
                </a:lnTo>
                <a:lnTo>
                  <a:pt x="1262976" y="428586"/>
                </a:lnTo>
                <a:lnTo>
                  <a:pt x="1272057" y="433400"/>
                </a:lnTo>
                <a:lnTo>
                  <a:pt x="1286624" y="435013"/>
                </a:lnTo>
                <a:lnTo>
                  <a:pt x="1366812" y="435013"/>
                </a:lnTo>
                <a:lnTo>
                  <a:pt x="1381391" y="433400"/>
                </a:lnTo>
                <a:lnTo>
                  <a:pt x="1390484" y="428586"/>
                </a:lnTo>
                <a:lnTo>
                  <a:pt x="1395145" y="420687"/>
                </a:lnTo>
                <a:lnTo>
                  <a:pt x="1396466" y="409752"/>
                </a:lnTo>
                <a:lnTo>
                  <a:pt x="1396466" y="198780"/>
                </a:lnTo>
                <a:lnTo>
                  <a:pt x="1397190" y="178828"/>
                </a:lnTo>
                <a:lnTo>
                  <a:pt x="1411312" y="138633"/>
                </a:lnTo>
                <a:lnTo>
                  <a:pt x="1454924" y="121462"/>
                </a:lnTo>
                <a:lnTo>
                  <a:pt x="1477530" y="120319"/>
                </a:lnTo>
                <a:lnTo>
                  <a:pt x="1503705" y="120319"/>
                </a:lnTo>
                <a:lnTo>
                  <a:pt x="1514729" y="119202"/>
                </a:lnTo>
                <a:lnTo>
                  <a:pt x="1522006" y="115303"/>
                </a:lnTo>
                <a:lnTo>
                  <a:pt x="1526019" y="107797"/>
                </a:lnTo>
                <a:lnTo>
                  <a:pt x="1527238" y="95897"/>
                </a:lnTo>
                <a:lnTo>
                  <a:pt x="1527238" y="32270"/>
                </a:lnTo>
                <a:close/>
              </a:path>
              <a:path w="2395220" h="1852295">
                <a:moveTo>
                  <a:pt x="1628178" y="876198"/>
                </a:moveTo>
                <a:lnTo>
                  <a:pt x="1623910" y="819886"/>
                </a:lnTo>
                <a:lnTo>
                  <a:pt x="1611160" y="775893"/>
                </a:lnTo>
                <a:lnTo>
                  <a:pt x="1590040" y="743267"/>
                </a:lnTo>
                <a:lnTo>
                  <a:pt x="1523022" y="708482"/>
                </a:lnTo>
                <a:lnTo>
                  <a:pt x="1477327" y="704481"/>
                </a:lnTo>
                <a:lnTo>
                  <a:pt x="1436420" y="707948"/>
                </a:lnTo>
                <a:lnTo>
                  <a:pt x="1402372" y="717778"/>
                </a:lnTo>
                <a:lnTo>
                  <a:pt x="1374863" y="733171"/>
                </a:lnTo>
                <a:lnTo>
                  <a:pt x="1353553" y="753313"/>
                </a:lnTo>
                <a:lnTo>
                  <a:pt x="1351800" y="753313"/>
                </a:lnTo>
                <a:lnTo>
                  <a:pt x="1345692" y="714946"/>
                </a:lnTo>
                <a:lnTo>
                  <a:pt x="1341310" y="712343"/>
                </a:lnTo>
                <a:lnTo>
                  <a:pt x="1290789" y="712343"/>
                </a:lnTo>
                <a:lnTo>
                  <a:pt x="1286446" y="714946"/>
                </a:lnTo>
                <a:lnTo>
                  <a:pt x="1286446" y="1136015"/>
                </a:lnTo>
                <a:lnTo>
                  <a:pt x="1291640" y="1139494"/>
                </a:lnTo>
                <a:lnTo>
                  <a:pt x="1362252" y="1139494"/>
                </a:lnTo>
                <a:lnTo>
                  <a:pt x="1366634" y="1136015"/>
                </a:lnTo>
                <a:lnTo>
                  <a:pt x="1366634" y="860526"/>
                </a:lnTo>
                <a:lnTo>
                  <a:pt x="1372565" y="817308"/>
                </a:lnTo>
                <a:lnTo>
                  <a:pt x="1389951" y="789381"/>
                </a:lnTo>
                <a:lnTo>
                  <a:pt x="1418120" y="774357"/>
                </a:lnTo>
                <a:lnTo>
                  <a:pt x="1456423" y="769874"/>
                </a:lnTo>
                <a:lnTo>
                  <a:pt x="1498663" y="775652"/>
                </a:lnTo>
                <a:lnTo>
                  <a:pt x="1527009" y="793838"/>
                </a:lnTo>
                <a:lnTo>
                  <a:pt x="1542948" y="825766"/>
                </a:lnTo>
                <a:lnTo>
                  <a:pt x="1547939" y="872718"/>
                </a:lnTo>
                <a:lnTo>
                  <a:pt x="1547939" y="1136015"/>
                </a:lnTo>
                <a:lnTo>
                  <a:pt x="1553159" y="1139494"/>
                </a:lnTo>
                <a:lnTo>
                  <a:pt x="1610741" y="1139494"/>
                </a:lnTo>
                <a:lnTo>
                  <a:pt x="1623822" y="1139494"/>
                </a:lnTo>
                <a:lnTo>
                  <a:pt x="1628178" y="1136015"/>
                </a:lnTo>
                <a:lnTo>
                  <a:pt x="1628178" y="876198"/>
                </a:lnTo>
                <a:close/>
              </a:path>
              <a:path w="2395220" h="1852295">
                <a:moveTo>
                  <a:pt x="2069871" y="714921"/>
                </a:moveTo>
                <a:lnTo>
                  <a:pt x="2066391" y="712330"/>
                </a:lnTo>
                <a:lnTo>
                  <a:pt x="2024545" y="712330"/>
                </a:lnTo>
                <a:lnTo>
                  <a:pt x="2005952" y="713625"/>
                </a:lnTo>
                <a:lnTo>
                  <a:pt x="1990318" y="717448"/>
                </a:lnTo>
                <a:lnTo>
                  <a:pt x="1976970" y="723722"/>
                </a:lnTo>
                <a:lnTo>
                  <a:pt x="1965286" y="732383"/>
                </a:lnTo>
                <a:lnTo>
                  <a:pt x="1939836" y="719188"/>
                </a:lnTo>
                <a:lnTo>
                  <a:pt x="1933879" y="717435"/>
                </a:lnTo>
                <a:lnTo>
                  <a:pt x="1933879" y="878827"/>
                </a:lnTo>
                <a:lnTo>
                  <a:pt x="1933816" y="897991"/>
                </a:lnTo>
                <a:lnTo>
                  <a:pt x="1930019" y="947216"/>
                </a:lnTo>
                <a:lnTo>
                  <a:pt x="1916010" y="982586"/>
                </a:lnTo>
                <a:lnTo>
                  <a:pt x="1888261" y="1003566"/>
                </a:lnTo>
                <a:lnTo>
                  <a:pt x="1843201" y="1010500"/>
                </a:lnTo>
                <a:lnTo>
                  <a:pt x="1798485" y="1003566"/>
                </a:lnTo>
                <a:lnTo>
                  <a:pt x="1770735" y="982687"/>
                </a:lnTo>
                <a:lnTo>
                  <a:pt x="1756537" y="947572"/>
                </a:lnTo>
                <a:lnTo>
                  <a:pt x="1752549" y="897991"/>
                </a:lnTo>
                <a:lnTo>
                  <a:pt x="1752549" y="878827"/>
                </a:lnTo>
                <a:lnTo>
                  <a:pt x="1756664" y="828802"/>
                </a:lnTo>
                <a:lnTo>
                  <a:pt x="1771065" y="794385"/>
                </a:lnTo>
                <a:lnTo>
                  <a:pt x="1798866" y="774509"/>
                </a:lnTo>
                <a:lnTo>
                  <a:pt x="1843201" y="768121"/>
                </a:lnTo>
                <a:lnTo>
                  <a:pt x="1886419" y="774509"/>
                </a:lnTo>
                <a:lnTo>
                  <a:pt x="1914372" y="794385"/>
                </a:lnTo>
                <a:lnTo>
                  <a:pt x="1929396" y="828802"/>
                </a:lnTo>
                <a:lnTo>
                  <a:pt x="1933879" y="878827"/>
                </a:lnTo>
                <a:lnTo>
                  <a:pt x="1933879" y="717435"/>
                </a:lnTo>
                <a:lnTo>
                  <a:pt x="1910778" y="710577"/>
                </a:lnTo>
                <a:lnTo>
                  <a:pt x="1878457" y="705891"/>
                </a:lnTo>
                <a:lnTo>
                  <a:pt x="1843201" y="704469"/>
                </a:lnTo>
                <a:lnTo>
                  <a:pt x="1790153" y="708571"/>
                </a:lnTo>
                <a:lnTo>
                  <a:pt x="1746910" y="721525"/>
                </a:lnTo>
                <a:lnTo>
                  <a:pt x="1713407" y="744372"/>
                </a:lnTo>
                <a:lnTo>
                  <a:pt x="1689557" y="778103"/>
                </a:lnTo>
                <a:lnTo>
                  <a:pt x="1675307" y="823747"/>
                </a:lnTo>
                <a:lnTo>
                  <a:pt x="1670570" y="882319"/>
                </a:lnTo>
                <a:lnTo>
                  <a:pt x="1670570" y="897991"/>
                </a:lnTo>
                <a:lnTo>
                  <a:pt x="1674761" y="952449"/>
                </a:lnTo>
                <a:lnTo>
                  <a:pt x="1687830" y="996518"/>
                </a:lnTo>
                <a:lnTo>
                  <a:pt x="1710474" y="1030401"/>
                </a:lnTo>
                <a:lnTo>
                  <a:pt x="1743430" y="1054341"/>
                </a:lnTo>
                <a:lnTo>
                  <a:pt x="1787436" y="1068552"/>
                </a:lnTo>
                <a:lnTo>
                  <a:pt x="1843201" y="1073238"/>
                </a:lnTo>
                <a:lnTo>
                  <a:pt x="1858759" y="1072921"/>
                </a:lnTo>
                <a:lnTo>
                  <a:pt x="1872830" y="1072045"/>
                </a:lnTo>
                <a:lnTo>
                  <a:pt x="1885607" y="1070673"/>
                </a:lnTo>
                <a:lnTo>
                  <a:pt x="1897227" y="1068870"/>
                </a:lnTo>
                <a:lnTo>
                  <a:pt x="1921141" y="1083322"/>
                </a:lnTo>
                <a:lnTo>
                  <a:pt x="1938007" y="1102664"/>
                </a:lnTo>
                <a:lnTo>
                  <a:pt x="1948002" y="1126261"/>
                </a:lnTo>
                <a:lnTo>
                  <a:pt x="1951291" y="1153439"/>
                </a:lnTo>
                <a:lnTo>
                  <a:pt x="1951291" y="1160411"/>
                </a:lnTo>
                <a:lnTo>
                  <a:pt x="1944471" y="1196314"/>
                </a:lnTo>
                <a:lnTo>
                  <a:pt x="1924812" y="1220038"/>
                </a:lnTo>
                <a:lnTo>
                  <a:pt x="1893557" y="1233131"/>
                </a:lnTo>
                <a:lnTo>
                  <a:pt x="1851914" y="1237145"/>
                </a:lnTo>
                <a:lnTo>
                  <a:pt x="1814347" y="1234998"/>
                </a:lnTo>
                <a:lnTo>
                  <a:pt x="1776298" y="1229067"/>
                </a:lnTo>
                <a:lnTo>
                  <a:pt x="1739874" y="1220216"/>
                </a:lnTo>
                <a:lnTo>
                  <a:pt x="1701990" y="1207477"/>
                </a:lnTo>
                <a:lnTo>
                  <a:pt x="1698498" y="1205750"/>
                </a:lnTo>
                <a:lnTo>
                  <a:pt x="1692389" y="1205750"/>
                </a:lnTo>
                <a:lnTo>
                  <a:pt x="1688033" y="1207477"/>
                </a:lnTo>
                <a:lnTo>
                  <a:pt x="1686306" y="1213612"/>
                </a:lnTo>
                <a:lnTo>
                  <a:pt x="1677543" y="1238859"/>
                </a:lnTo>
                <a:lnTo>
                  <a:pt x="1674914" y="1248460"/>
                </a:lnTo>
                <a:lnTo>
                  <a:pt x="1673186" y="1253705"/>
                </a:lnTo>
                <a:lnTo>
                  <a:pt x="1673186" y="1263281"/>
                </a:lnTo>
                <a:lnTo>
                  <a:pt x="1723313" y="1283779"/>
                </a:lnTo>
                <a:lnTo>
                  <a:pt x="1765947" y="1293710"/>
                </a:lnTo>
                <a:lnTo>
                  <a:pt x="1811693" y="1300200"/>
                </a:lnTo>
                <a:lnTo>
                  <a:pt x="1857997" y="1302524"/>
                </a:lnTo>
                <a:lnTo>
                  <a:pt x="1920328" y="1297114"/>
                </a:lnTo>
                <a:lnTo>
                  <a:pt x="1969096" y="1280934"/>
                </a:lnTo>
                <a:lnTo>
                  <a:pt x="2004148" y="1254125"/>
                </a:lnTo>
                <a:lnTo>
                  <a:pt x="2013775" y="1237145"/>
                </a:lnTo>
                <a:lnTo>
                  <a:pt x="2025307" y="1216825"/>
                </a:lnTo>
                <a:lnTo>
                  <a:pt x="2032393" y="1169136"/>
                </a:lnTo>
                <a:lnTo>
                  <a:pt x="2032393" y="1159560"/>
                </a:lnTo>
                <a:lnTo>
                  <a:pt x="2027948" y="1123467"/>
                </a:lnTo>
                <a:lnTo>
                  <a:pt x="2014512" y="1090561"/>
                </a:lnTo>
                <a:lnTo>
                  <a:pt x="1997303" y="1068870"/>
                </a:lnTo>
                <a:lnTo>
                  <a:pt x="1991918" y="1062075"/>
                </a:lnTo>
                <a:lnTo>
                  <a:pt x="1960016" y="1039241"/>
                </a:lnTo>
                <a:lnTo>
                  <a:pt x="1982711" y="1021715"/>
                </a:lnTo>
                <a:lnTo>
                  <a:pt x="1989797" y="1010500"/>
                </a:lnTo>
                <a:lnTo>
                  <a:pt x="2000351" y="993800"/>
                </a:lnTo>
                <a:lnTo>
                  <a:pt x="2011781" y="953300"/>
                </a:lnTo>
                <a:lnTo>
                  <a:pt x="2015845" y="897991"/>
                </a:lnTo>
                <a:lnTo>
                  <a:pt x="2015744" y="878827"/>
                </a:lnTo>
                <a:lnTo>
                  <a:pt x="2014994" y="851789"/>
                </a:lnTo>
                <a:lnTo>
                  <a:pt x="2012340" y="825106"/>
                </a:lnTo>
                <a:lnTo>
                  <a:pt x="2007730" y="801535"/>
                </a:lnTo>
                <a:lnTo>
                  <a:pt x="2000999" y="780326"/>
                </a:lnTo>
                <a:lnTo>
                  <a:pt x="2007476" y="778040"/>
                </a:lnTo>
                <a:lnTo>
                  <a:pt x="2014943" y="776401"/>
                </a:lnTo>
                <a:lnTo>
                  <a:pt x="2023071" y="775423"/>
                </a:lnTo>
                <a:lnTo>
                  <a:pt x="2031517" y="775093"/>
                </a:lnTo>
                <a:lnTo>
                  <a:pt x="2068106" y="775093"/>
                </a:lnTo>
                <a:lnTo>
                  <a:pt x="2069871" y="771626"/>
                </a:lnTo>
                <a:lnTo>
                  <a:pt x="2069871" y="768121"/>
                </a:lnTo>
                <a:lnTo>
                  <a:pt x="2069871" y="732383"/>
                </a:lnTo>
                <a:lnTo>
                  <a:pt x="2069871" y="714921"/>
                </a:lnTo>
                <a:close/>
              </a:path>
              <a:path w="2395220" h="1852295">
                <a:moveTo>
                  <a:pt x="2395194" y="21831"/>
                </a:moveTo>
                <a:lnTo>
                  <a:pt x="2391689" y="13741"/>
                </a:lnTo>
                <a:lnTo>
                  <a:pt x="2383929" y="9258"/>
                </a:lnTo>
                <a:lnTo>
                  <a:pt x="2371420" y="7874"/>
                </a:lnTo>
                <a:lnTo>
                  <a:pt x="2291181" y="7874"/>
                </a:lnTo>
                <a:lnTo>
                  <a:pt x="2256040" y="73342"/>
                </a:lnTo>
                <a:lnTo>
                  <a:pt x="2246655" y="122110"/>
                </a:lnTo>
                <a:lnTo>
                  <a:pt x="2235530" y="174472"/>
                </a:lnTo>
                <a:lnTo>
                  <a:pt x="2223020" y="227190"/>
                </a:lnTo>
                <a:lnTo>
                  <a:pt x="2209495" y="277050"/>
                </a:lnTo>
                <a:lnTo>
                  <a:pt x="2195334" y="320840"/>
                </a:lnTo>
                <a:lnTo>
                  <a:pt x="2190953" y="320840"/>
                </a:lnTo>
                <a:lnTo>
                  <a:pt x="2178647" y="276987"/>
                </a:lnTo>
                <a:lnTo>
                  <a:pt x="2166353" y="229235"/>
                </a:lnTo>
                <a:lnTo>
                  <a:pt x="2154339" y="179057"/>
                </a:lnTo>
                <a:lnTo>
                  <a:pt x="2142909" y="127939"/>
                </a:lnTo>
                <a:lnTo>
                  <a:pt x="2137321" y="101130"/>
                </a:lnTo>
                <a:lnTo>
                  <a:pt x="2132355" y="77355"/>
                </a:lnTo>
                <a:lnTo>
                  <a:pt x="2122970" y="28778"/>
                </a:lnTo>
                <a:lnTo>
                  <a:pt x="2092426" y="7874"/>
                </a:lnTo>
                <a:lnTo>
                  <a:pt x="1966912" y="7874"/>
                </a:lnTo>
                <a:lnTo>
                  <a:pt x="1943709" y="8991"/>
                </a:lnTo>
                <a:lnTo>
                  <a:pt x="1922462" y="12230"/>
                </a:lnTo>
                <a:lnTo>
                  <a:pt x="1903171" y="17424"/>
                </a:lnTo>
                <a:lnTo>
                  <a:pt x="1885835" y="24422"/>
                </a:lnTo>
                <a:lnTo>
                  <a:pt x="1860778" y="13258"/>
                </a:lnTo>
                <a:lnTo>
                  <a:pt x="1831225" y="5676"/>
                </a:lnTo>
                <a:lnTo>
                  <a:pt x="1810004" y="3022"/>
                </a:lnTo>
                <a:lnTo>
                  <a:pt x="1810004" y="214477"/>
                </a:lnTo>
                <a:lnTo>
                  <a:pt x="1809153" y="236982"/>
                </a:lnTo>
                <a:lnTo>
                  <a:pt x="1795157" y="273773"/>
                </a:lnTo>
                <a:lnTo>
                  <a:pt x="1754187" y="285953"/>
                </a:lnTo>
                <a:lnTo>
                  <a:pt x="1748078" y="285953"/>
                </a:lnTo>
                <a:lnTo>
                  <a:pt x="1707108" y="273773"/>
                </a:lnTo>
                <a:lnTo>
                  <a:pt x="1693164" y="236982"/>
                </a:lnTo>
                <a:lnTo>
                  <a:pt x="1692325" y="214477"/>
                </a:lnTo>
                <a:lnTo>
                  <a:pt x="1692376" y="179057"/>
                </a:lnTo>
                <a:lnTo>
                  <a:pt x="1700390" y="129946"/>
                </a:lnTo>
                <a:lnTo>
                  <a:pt x="1734210" y="109918"/>
                </a:lnTo>
                <a:lnTo>
                  <a:pt x="1748078" y="108991"/>
                </a:lnTo>
                <a:lnTo>
                  <a:pt x="1754187" y="108991"/>
                </a:lnTo>
                <a:lnTo>
                  <a:pt x="1795157" y="121183"/>
                </a:lnTo>
                <a:lnTo>
                  <a:pt x="1809153" y="157962"/>
                </a:lnTo>
                <a:lnTo>
                  <a:pt x="1810004" y="214477"/>
                </a:lnTo>
                <a:lnTo>
                  <a:pt x="1810004" y="3022"/>
                </a:lnTo>
                <a:lnTo>
                  <a:pt x="1796948" y="1371"/>
                </a:lnTo>
                <a:lnTo>
                  <a:pt x="1757692" y="12"/>
                </a:lnTo>
                <a:lnTo>
                  <a:pt x="1745475" y="12"/>
                </a:lnTo>
                <a:lnTo>
                  <a:pt x="1684096" y="4356"/>
                </a:lnTo>
                <a:lnTo>
                  <a:pt x="1635518" y="17678"/>
                </a:lnTo>
                <a:lnTo>
                  <a:pt x="1599006" y="40335"/>
                </a:lnTo>
                <a:lnTo>
                  <a:pt x="1573834" y="72720"/>
                </a:lnTo>
                <a:lnTo>
                  <a:pt x="1559255" y="115239"/>
                </a:lnTo>
                <a:lnTo>
                  <a:pt x="1554568" y="168249"/>
                </a:lnTo>
                <a:lnTo>
                  <a:pt x="1554619" y="227190"/>
                </a:lnTo>
                <a:lnTo>
                  <a:pt x="1559839" y="279692"/>
                </a:lnTo>
                <a:lnTo>
                  <a:pt x="1575549" y="322211"/>
                </a:lnTo>
                <a:lnTo>
                  <a:pt x="1601533" y="354609"/>
                </a:lnTo>
                <a:lnTo>
                  <a:pt x="1637601" y="377266"/>
                </a:lnTo>
                <a:lnTo>
                  <a:pt x="1683613" y="390575"/>
                </a:lnTo>
                <a:lnTo>
                  <a:pt x="1739379" y="394931"/>
                </a:lnTo>
                <a:lnTo>
                  <a:pt x="1762912" y="394931"/>
                </a:lnTo>
                <a:lnTo>
                  <a:pt x="1774736" y="394779"/>
                </a:lnTo>
                <a:lnTo>
                  <a:pt x="1786216" y="394373"/>
                </a:lnTo>
                <a:lnTo>
                  <a:pt x="1796732" y="393814"/>
                </a:lnTo>
                <a:lnTo>
                  <a:pt x="1805609" y="393166"/>
                </a:lnTo>
                <a:lnTo>
                  <a:pt x="1817446" y="403694"/>
                </a:lnTo>
                <a:lnTo>
                  <a:pt x="1825574" y="414540"/>
                </a:lnTo>
                <a:lnTo>
                  <a:pt x="1830273" y="426034"/>
                </a:lnTo>
                <a:lnTo>
                  <a:pt x="1831784" y="438505"/>
                </a:lnTo>
                <a:lnTo>
                  <a:pt x="1831784" y="441121"/>
                </a:lnTo>
                <a:lnTo>
                  <a:pt x="1827530" y="459841"/>
                </a:lnTo>
                <a:lnTo>
                  <a:pt x="1814131" y="473824"/>
                </a:lnTo>
                <a:lnTo>
                  <a:pt x="1790585" y="482561"/>
                </a:lnTo>
                <a:lnTo>
                  <a:pt x="1755927" y="485584"/>
                </a:lnTo>
                <a:lnTo>
                  <a:pt x="1743735" y="485584"/>
                </a:lnTo>
                <a:lnTo>
                  <a:pt x="1714373" y="483730"/>
                </a:lnTo>
                <a:lnTo>
                  <a:pt x="1679549" y="478510"/>
                </a:lnTo>
                <a:lnTo>
                  <a:pt x="1642592" y="470522"/>
                </a:lnTo>
                <a:lnTo>
                  <a:pt x="1606867" y="460324"/>
                </a:lnTo>
                <a:lnTo>
                  <a:pt x="1594485" y="458127"/>
                </a:lnTo>
                <a:lnTo>
                  <a:pt x="1559788" y="533527"/>
                </a:lnTo>
                <a:lnTo>
                  <a:pt x="1558340" y="544842"/>
                </a:lnTo>
                <a:lnTo>
                  <a:pt x="1560664" y="554024"/>
                </a:lnTo>
                <a:lnTo>
                  <a:pt x="1615211" y="578916"/>
                </a:lnTo>
                <a:lnTo>
                  <a:pt x="1658747" y="588899"/>
                </a:lnTo>
                <a:lnTo>
                  <a:pt x="1704238" y="595604"/>
                </a:lnTo>
                <a:lnTo>
                  <a:pt x="1748078" y="598055"/>
                </a:lnTo>
                <a:lnTo>
                  <a:pt x="1764639" y="598055"/>
                </a:lnTo>
                <a:lnTo>
                  <a:pt x="1830666" y="594067"/>
                </a:lnTo>
                <a:lnTo>
                  <a:pt x="1882851" y="582434"/>
                </a:lnTo>
                <a:lnTo>
                  <a:pt x="1921992" y="563626"/>
                </a:lnTo>
                <a:lnTo>
                  <a:pt x="1964512" y="506437"/>
                </a:lnTo>
                <a:lnTo>
                  <a:pt x="1967293" y="485584"/>
                </a:lnTo>
                <a:lnTo>
                  <a:pt x="1969516" y="469036"/>
                </a:lnTo>
                <a:lnTo>
                  <a:pt x="1969516" y="462927"/>
                </a:lnTo>
                <a:lnTo>
                  <a:pt x="1964321" y="430085"/>
                </a:lnTo>
                <a:lnTo>
                  <a:pt x="1949577" y="400265"/>
                </a:lnTo>
                <a:lnTo>
                  <a:pt x="1943214" y="393166"/>
                </a:lnTo>
                <a:lnTo>
                  <a:pt x="1926488" y="374535"/>
                </a:lnTo>
                <a:lnTo>
                  <a:pt x="1896300" y="353961"/>
                </a:lnTo>
                <a:lnTo>
                  <a:pt x="1919795" y="332714"/>
                </a:lnTo>
                <a:lnTo>
                  <a:pt x="1935746" y="305028"/>
                </a:lnTo>
                <a:lnTo>
                  <a:pt x="1940699" y="285953"/>
                </a:lnTo>
                <a:lnTo>
                  <a:pt x="1944852" y="269976"/>
                </a:lnTo>
                <a:lnTo>
                  <a:pt x="1947697" y="227190"/>
                </a:lnTo>
                <a:lnTo>
                  <a:pt x="1947735" y="168249"/>
                </a:lnTo>
                <a:lnTo>
                  <a:pt x="1947252" y="150495"/>
                </a:lnTo>
                <a:lnTo>
                  <a:pt x="1945868" y="134696"/>
                </a:lnTo>
                <a:lnTo>
                  <a:pt x="1943671" y="120192"/>
                </a:lnTo>
                <a:lnTo>
                  <a:pt x="1941309" y="108991"/>
                </a:lnTo>
                <a:lnTo>
                  <a:pt x="1940750" y="106349"/>
                </a:lnTo>
                <a:lnTo>
                  <a:pt x="1948129" y="104076"/>
                </a:lnTo>
                <a:lnTo>
                  <a:pt x="1955914" y="102438"/>
                </a:lnTo>
                <a:lnTo>
                  <a:pt x="1964182" y="101460"/>
                </a:lnTo>
                <a:lnTo>
                  <a:pt x="1973021" y="101130"/>
                </a:lnTo>
                <a:lnTo>
                  <a:pt x="2000910" y="101130"/>
                </a:lnTo>
                <a:lnTo>
                  <a:pt x="2013165" y="151828"/>
                </a:lnTo>
                <a:lnTo>
                  <a:pt x="2026907" y="204546"/>
                </a:lnTo>
                <a:lnTo>
                  <a:pt x="2041563" y="256641"/>
                </a:lnTo>
                <a:lnTo>
                  <a:pt x="2056574" y="305460"/>
                </a:lnTo>
                <a:lnTo>
                  <a:pt x="2071395" y="348361"/>
                </a:lnTo>
                <a:lnTo>
                  <a:pt x="2097989" y="406209"/>
                </a:lnTo>
                <a:lnTo>
                  <a:pt x="2125662" y="434213"/>
                </a:lnTo>
                <a:lnTo>
                  <a:pt x="2142121" y="442010"/>
                </a:lnTo>
                <a:lnTo>
                  <a:pt x="2133498" y="462026"/>
                </a:lnTo>
                <a:lnTo>
                  <a:pt x="2120773" y="488429"/>
                </a:lnTo>
                <a:lnTo>
                  <a:pt x="2106091" y="517766"/>
                </a:lnTo>
                <a:lnTo>
                  <a:pt x="2091563" y="546608"/>
                </a:lnTo>
                <a:lnTo>
                  <a:pt x="2088095" y="553580"/>
                </a:lnTo>
                <a:lnTo>
                  <a:pt x="2087245" y="557949"/>
                </a:lnTo>
                <a:lnTo>
                  <a:pt x="2087245" y="561441"/>
                </a:lnTo>
                <a:lnTo>
                  <a:pt x="2154351" y="602424"/>
                </a:lnTo>
                <a:lnTo>
                  <a:pt x="2179612" y="609384"/>
                </a:lnTo>
                <a:lnTo>
                  <a:pt x="2186863" y="608482"/>
                </a:lnTo>
                <a:lnTo>
                  <a:pt x="2228227" y="544271"/>
                </a:lnTo>
                <a:lnTo>
                  <a:pt x="2251113" y="496481"/>
                </a:lnTo>
                <a:lnTo>
                  <a:pt x="2272601" y="448017"/>
                </a:lnTo>
                <a:lnTo>
                  <a:pt x="2292667" y="399199"/>
                </a:lnTo>
                <a:lnTo>
                  <a:pt x="2311235" y="350342"/>
                </a:lnTo>
                <a:lnTo>
                  <a:pt x="2321572" y="320840"/>
                </a:lnTo>
                <a:lnTo>
                  <a:pt x="2328265" y="301764"/>
                </a:lnTo>
                <a:lnTo>
                  <a:pt x="2343696" y="253784"/>
                </a:lnTo>
                <a:lnTo>
                  <a:pt x="2357463" y="206717"/>
                </a:lnTo>
                <a:lnTo>
                  <a:pt x="2369540" y="160896"/>
                </a:lnTo>
                <a:lnTo>
                  <a:pt x="2379903" y="116332"/>
                </a:lnTo>
                <a:lnTo>
                  <a:pt x="2388336" y="74218"/>
                </a:lnTo>
                <a:lnTo>
                  <a:pt x="2394953" y="34010"/>
                </a:lnTo>
                <a:lnTo>
                  <a:pt x="2395194" y="21831"/>
                </a:lnTo>
                <a:close/>
              </a:path>
            </a:pathLst>
          </a:custGeom>
          <a:solidFill>
            <a:schemeClr val="bg1"/>
          </a:solidFill>
        </p:spPr>
        <p:txBody>
          <a:bodyPr wrap="square" lIns="0" tIns="0" rIns="0" bIns="0" rtlCol="0"/>
          <a:lstStyle/>
          <a:p>
            <a:endParaRPr>
              <a:solidFill>
                <a:schemeClr val="bg1"/>
              </a:solidFill>
            </a:endParaRPr>
          </a:p>
        </p:txBody>
      </p:sp>
      <p:grpSp>
        <p:nvGrpSpPr>
          <p:cNvPr id="7" name="object 7">
            <a:extLst>
              <a:ext uri="{FF2B5EF4-FFF2-40B4-BE49-F238E27FC236}">
                <a16:creationId xmlns:a16="http://schemas.microsoft.com/office/drawing/2014/main" id="{65BDB1D4-2870-C194-61F4-286F50C04405}"/>
              </a:ext>
            </a:extLst>
          </p:cNvPr>
          <p:cNvGrpSpPr/>
          <p:nvPr userDrawn="1"/>
        </p:nvGrpSpPr>
        <p:grpSpPr>
          <a:xfrm>
            <a:off x="837670" y="9763057"/>
            <a:ext cx="4721860" cy="708025"/>
            <a:chOff x="837670" y="9763057"/>
            <a:chExt cx="4721860" cy="708025"/>
          </a:xfrm>
        </p:grpSpPr>
        <p:sp>
          <p:nvSpPr>
            <p:cNvPr id="8" name="object 8">
              <a:extLst>
                <a:ext uri="{FF2B5EF4-FFF2-40B4-BE49-F238E27FC236}">
                  <a16:creationId xmlns:a16="http://schemas.microsoft.com/office/drawing/2014/main" id="{DAFAC79A-CDBB-C032-F17A-120C963F899B}"/>
                </a:ext>
              </a:extLst>
            </p:cNvPr>
            <p:cNvSpPr/>
            <p:nvPr/>
          </p:nvSpPr>
          <p:spPr>
            <a:xfrm>
              <a:off x="842906" y="9768293"/>
              <a:ext cx="4712335" cy="697865"/>
            </a:xfrm>
            <a:custGeom>
              <a:avLst/>
              <a:gdLst/>
              <a:ahLst/>
              <a:cxnLst/>
              <a:rect l="l" t="t" r="r" b="b"/>
              <a:pathLst>
                <a:path w="4712335" h="697865">
                  <a:moveTo>
                    <a:pt x="188475" y="0"/>
                  </a:moveTo>
                  <a:lnTo>
                    <a:pt x="138372" y="6732"/>
                  </a:lnTo>
                  <a:lnTo>
                    <a:pt x="93349" y="25732"/>
                  </a:lnTo>
                  <a:lnTo>
                    <a:pt x="55203" y="55203"/>
                  </a:lnTo>
                  <a:lnTo>
                    <a:pt x="25732" y="93349"/>
                  </a:lnTo>
                  <a:lnTo>
                    <a:pt x="6732" y="138372"/>
                  </a:lnTo>
                  <a:lnTo>
                    <a:pt x="0" y="188475"/>
                  </a:lnTo>
                  <a:lnTo>
                    <a:pt x="0" y="508885"/>
                  </a:lnTo>
                  <a:lnTo>
                    <a:pt x="6732" y="558988"/>
                  </a:lnTo>
                  <a:lnTo>
                    <a:pt x="25732" y="604011"/>
                  </a:lnTo>
                  <a:lnTo>
                    <a:pt x="55203" y="642157"/>
                  </a:lnTo>
                  <a:lnTo>
                    <a:pt x="93349" y="671628"/>
                  </a:lnTo>
                  <a:lnTo>
                    <a:pt x="138372" y="690628"/>
                  </a:lnTo>
                  <a:lnTo>
                    <a:pt x="188475" y="697360"/>
                  </a:lnTo>
                  <a:lnTo>
                    <a:pt x="4523422" y="697360"/>
                  </a:lnTo>
                  <a:lnTo>
                    <a:pt x="4573526" y="690628"/>
                  </a:lnTo>
                  <a:lnTo>
                    <a:pt x="4618549" y="671628"/>
                  </a:lnTo>
                  <a:lnTo>
                    <a:pt x="4656694" y="642157"/>
                  </a:lnTo>
                  <a:lnTo>
                    <a:pt x="4686165" y="604011"/>
                  </a:lnTo>
                  <a:lnTo>
                    <a:pt x="4705165" y="558988"/>
                  </a:lnTo>
                  <a:lnTo>
                    <a:pt x="4711898" y="508885"/>
                  </a:lnTo>
                  <a:lnTo>
                    <a:pt x="4711898" y="188475"/>
                  </a:lnTo>
                  <a:lnTo>
                    <a:pt x="4705165" y="138372"/>
                  </a:lnTo>
                  <a:lnTo>
                    <a:pt x="4686165" y="93349"/>
                  </a:lnTo>
                  <a:lnTo>
                    <a:pt x="4656694" y="55203"/>
                  </a:lnTo>
                  <a:lnTo>
                    <a:pt x="4618549" y="25732"/>
                  </a:lnTo>
                  <a:lnTo>
                    <a:pt x="4573526" y="6732"/>
                  </a:lnTo>
                  <a:lnTo>
                    <a:pt x="4523422" y="0"/>
                  </a:lnTo>
                  <a:lnTo>
                    <a:pt x="188475" y="0"/>
                  </a:lnTo>
                  <a:close/>
                </a:path>
              </a:pathLst>
            </a:custGeom>
            <a:ln w="9423">
              <a:solidFill>
                <a:schemeClr val="bg2"/>
              </a:solidFill>
            </a:ln>
          </p:spPr>
          <p:txBody>
            <a:bodyPr wrap="square" lIns="0" tIns="0" rIns="0" bIns="0" rtlCol="0"/>
            <a:lstStyle/>
            <a:p>
              <a:endParaRPr/>
            </a:p>
          </p:txBody>
        </p:sp>
        <p:sp>
          <p:nvSpPr>
            <p:cNvPr id="9" name="object 9">
              <a:extLst>
                <a:ext uri="{FF2B5EF4-FFF2-40B4-BE49-F238E27FC236}">
                  <a16:creationId xmlns:a16="http://schemas.microsoft.com/office/drawing/2014/main" id="{3D7F3B57-515A-6F37-FAFE-77024178DB80}"/>
                </a:ext>
              </a:extLst>
            </p:cNvPr>
            <p:cNvSpPr/>
            <p:nvPr/>
          </p:nvSpPr>
          <p:spPr>
            <a:xfrm>
              <a:off x="842906" y="9768293"/>
              <a:ext cx="3091180" cy="697865"/>
            </a:xfrm>
            <a:custGeom>
              <a:avLst/>
              <a:gdLst/>
              <a:ahLst/>
              <a:cxnLst/>
              <a:rect l="l" t="t" r="r" b="b"/>
              <a:pathLst>
                <a:path w="3091179" h="697865">
                  <a:moveTo>
                    <a:pt x="2902529" y="0"/>
                  </a:moveTo>
                  <a:lnTo>
                    <a:pt x="188475" y="0"/>
                  </a:lnTo>
                  <a:lnTo>
                    <a:pt x="138372" y="6732"/>
                  </a:lnTo>
                  <a:lnTo>
                    <a:pt x="93349" y="25732"/>
                  </a:lnTo>
                  <a:lnTo>
                    <a:pt x="55203" y="55203"/>
                  </a:lnTo>
                  <a:lnTo>
                    <a:pt x="25732" y="93349"/>
                  </a:lnTo>
                  <a:lnTo>
                    <a:pt x="6732" y="138372"/>
                  </a:lnTo>
                  <a:lnTo>
                    <a:pt x="0" y="188475"/>
                  </a:lnTo>
                  <a:lnTo>
                    <a:pt x="0" y="508885"/>
                  </a:lnTo>
                  <a:lnTo>
                    <a:pt x="6732" y="558988"/>
                  </a:lnTo>
                  <a:lnTo>
                    <a:pt x="25732" y="604011"/>
                  </a:lnTo>
                  <a:lnTo>
                    <a:pt x="55203" y="642157"/>
                  </a:lnTo>
                  <a:lnTo>
                    <a:pt x="93349" y="671628"/>
                  </a:lnTo>
                  <a:lnTo>
                    <a:pt x="138372" y="690628"/>
                  </a:lnTo>
                  <a:lnTo>
                    <a:pt x="188475" y="697360"/>
                  </a:lnTo>
                  <a:lnTo>
                    <a:pt x="2902529" y="697360"/>
                  </a:lnTo>
                  <a:lnTo>
                    <a:pt x="2952633" y="690628"/>
                  </a:lnTo>
                  <a:lnTo>
                    <a:pt x="2997656" y="671628"/>
                  </a:lnTo>
                  <a:lnTo>
                    <a:pt x="3035801" y="642157"/>
                  </a:lnTo>
                  <a:lnTo>
                    <a:pt x="3065272" y="604011"/>
                  </a:lnTo>
                  <a:lnTo>
                    <a:pt x="3084272" y="558988"/>
                  </a:lnTo>
                  <a:lnTo>
                    <a:pt x="3091005" y="508885"/>
                  </a:lnTo>
                  <a:lnTo>
                    <a:pt x="3091005" y="188475"/>
                  </a:lnTo>
                  <a:lnTo>
                    <a:pt x="3084272" y="138372"/>
                  </a:lnTo>
                  <a:lnTo>
                    <a:pt x="3065272" y="93349"/>
                  </a:lnTo>
                  <a:lnTo>
                    <a:pt x="3035801" y="55203"/>
                  </a:lnTo>
                  <a:lnTo>
                    <a:pt x="2997656" y="25732"/>
                  </a:lnTo>
                  <a:lnTo>
                    <a:pt x="2952633" y="6732"/>
                  </a:lnTo>
                  <a:lnTo>
                    <a:pt x="2902529" y="0"/>
                  </a:lnTo>
                  <a:close/>
                </a:path>
              </a:pathLst>
            </a:custGeom>
            <a:solidFill>
              <a:schemeClr val="bg2"/>
            </a:solidFill>
          </p:spPr>
          <p:txBody>
            <a:bodyPr wrap="square" lIns="0" tIns="0" rIns="0" bIns="0" rtlCol="0"/>
            <a:lstStyle/>
            <a:p>
              <a:endParaRPr/>
            </a:p>
          </p:txBody>
        </p:sp>
        <p:sp>
          <p:nvSpPr>
            <p:cNvPr id="10" name="object 10">
              <a:extLst>
                <a:ext uri="{FF2B5EF4-FFF2-40B4-BE49-F238E27FC236}">
                  <a16:creationId xmlns:a16="http://schemas.microsoft.com/office/drawing/2014/main" id="{337DAA57-6CA7-D6EC-08CD-CB33C783BCB7}"/>
                </a:ext>
              </a:extLst>
            </p:cNvPr>
            <p:cNvSpPr/>
            <p:nvPr/>
          </p:nvSpPr>
          <p:spPr>
            <a:xfrm>
              <a:off x="842906" y="9768293"/>
              <a:ext cx="3091180" cy="697865"/>
            </a:xfrm>
            <a:custGeom>
              <a:avLst/>
              <a:gdLst/>
              <a:ahLst/>
              <a:cxnLst/>
              <a:rect l="l" t="t" r="r" b="b"/>
              <a:pathLst>
                <a:path w="3091179" h="697865">
                  <a:moveTo>
                    <a:pt x="188475" y="0"/>
                  </a:moveTo>
                  <a:lnTo>
                    <a:pt x="138372" y="6732"/>
                  </a:lnTo>
                  <a:lnTo>
                    <a:pt x="93349" y="25732"/>
                  </a:lnTo>
                  <a:lnTo>
                    <a:pt x="55203" y="55203"/>
                  </a:lnTo>
                  <a:lnTo>
                    <a:pt x="25732" y="93349"/>
                  </a:lnTo>
                  <a:lnTo>
                    <a:pt x="6732" y="138372"/>
                  </a:lnTo>
                  <a:lnTo>
                    <a:pt x="0" y="188475"/>
                  </a:lnTo>
                  <a:lnTo>
                    <a:pt x="0" y="508885"/>
                  </a:lnTo>
                  <a:lnTo>
                    <a:pt x="6732" y="558988"/>
                  </a:lnTo>
                  <a:lnTo>
                    <a:pt x="25732" y="604011"/>
                  </a:lnTo>
                  <a:lnTo>
                    <a:pt x="55203" y="642157"/>
                  </a:lnTo>
                  <a:lnTo>
                    <a:pt x="93349" y="671628"/>
                  </a:lnTo>
                  <a:lnTo>
                    <a:pt x="138372" y="690628"/>
                  </a:lnTo>
                  <a:lnTo>
                    <a:pt x="188475" y="697360"/>
                  </a:lnTo>
                  <a:lnTo>
                    <a:pt x="2902529" y="697360"/>
                  </a:lnTo>
                  <a:lnTo>
                    <a:pt x="2952633" y="690628"/>
                  </a:lnTo>
                  <a:lnTo>
                    <a:pt x="2997656" y="671628"/>
                  </a:lnTo>
                  <a:lnTo>
                    <a:pt x="3035801" y="642157"/>
                  </a:lnTo>
                  <a:lnTo>
                    <a:pt x="3065272" y="604011"/>
                  </a:lnTo>
                  <a:lnTo>
                    <a:pt x="3084272" y="558988"/>
                  </a:lnTo>
                  <a:lnTo>
                    <a:pt x="3091005" y="508885"/>
                  </a:lnTo>
                  <a:lnTo>
                    <a:pt x="3091005" y="188475"/>
                  </a:lnTo>
                  <a:lnTo>
                    <a:pt x="3084272" y="138372"/>
                  </a:lnTo>
                  <a:lnTo>
                    <a:pt x="3065272" y="93349"/>
                  </a:lnTo>
                  <a:lnTo>
                    <a:pt x="3035801" y="55203"/>
                  </a:lnTo>
                  <a:lnTo>
                    <a:pt x="2997656" y="25732"/>
                  </a:lnTo>
                  <a:lnTo>
                    <a:pt x="2952633" y="6732"/>
                  </a:lnTo>
                  <a:lnTo>
                    <a:pt x="2902529" y="0"/>
                  </a:lnTo>
                  <a:lnTo>
                    <a:pt x="188475" y="0"/>
                  </a:lnTo>
                  <a:close/>
                </a:path>
              </a:pathLst>
            </a:custGeom>
            <a:ln w="10470">
              <a:solidFill>
                <a:srgbClr val="AADCE1"/>
              </a:solidFill>
            </a:ln>
          </p:spPr>
          <p:txBody>
            <a:bodyPr wrap="square" lIns="0" tIns="0" rIns="0" bIns="0" rtlCol="0"/>
            <a:lstStyle/>
            <a:p>
              <a:endParaRPr/>
            </a:p>
          </p:txBody>
        </p:sp>
      </p:grpSp>
      <p:sp>
        <p:nvSpPr>
          <p:cNvPr id="11" name="Text Placeholder 10">
            <a:extLst>
              <a:ext uri="{FF2B5EF4-FFF2-40B4-BE49-F238E27FC236}">
                <a16:creationId xmlns:a16="http://schemas.microsoft.com/office/drawing/2014/main" id="{A587BC7A-9964-6768-A656-5ACD94C17457}"/>
              </a:ext>
            </a:extLst>
          </p:cNvPr>
          <p:cNvSpPr>
            <a:spLocks noGrp="1"/>
          </p:cNvSpPr>
          <p:nvPr>
            <p:ph type="body" sz="quarter" idx="12" hasCustomPrompt="1"/>
          </p:nvPr>
        </p:nvSpPr>
        <p:spPr>
          <a:xfrm>
            <a:off x="847030" y="9900963"/>
            <a:ext cx="3066638" cy="469359"/>
          </a:xfrm>
          <a:prstGeom prst="rect">
            <a:avLst/>
          </a:prstGeom>
        </p:spPr>
        <p:txBody>
          <a:bodyPr wrap="square">
            <a:spAutoFit/>
          </a:bodyPr>
          <a:lstStyle>
            <a:lvl1pPr algn="ctr">
              <a:defRPr sz="2450" b="1" i="0">
                <a:latin typeface="Poppins SemiBold" pitchFamily="2" charset="77"/>
                <a:cs typeface="Poppins SemiBold" pitchFamily="2" charset="77"/>
              </a:defRPr>
            </a:lvl1pPr>
          </a:lstStyle>
          <a:p>
            <a:pPr lvl="0"/>
            <a:r>
              <a:rPr lang="en-GB"/>
              <a:t>Presenter name</a:t>
            </a:r>
          </a:p>
        </p:txBody>
      </p:sp>
      <p:sp>
        <p:nvSpPr>
          <p:cNvPr id="12" name="Text Placeholder 10">
            <a:extLst>
              <a:ext uri="{FF2B5EF4-FFF2-40B4-BE49-F238E27FC236}">
                <a16:creationId xmlns:a16="http://schemas.microsoft.com/office/drawing/2014/main" id="{7DA62AF8-EA9D-2FC7-5953-2BE18A602FDA}"/>
              </a:ext>
            </a:extLst>
          </p:cNvPr>
          <p:cNvSpPr>
            <a:spLocks noGrp="1"/>
          </p:cNvSpPr>
          <p:nvPr>
            <p:ph type="body" sz="quarter" idx="13" hasCustomPrompt="1"/>
          </p:nvPr>
        </p:nvSpPr>
        <p:spPr>
          <a:xfrm>
            <a:off x="3917311" y="9900963"/>
            <a:ext cx="1617512" cy="469359"/>
          </a:xfrm>
          <a:prstGeom prst="rect">
            <a:avLst/>
          </a:prstGeom>
        </p:spPr>
        <p:txBody>
          <a:bodyPr wrap="square">
            <a:spAutoFit/>
          </a:bodyPr>
          <a:lstStyle>
            <a:lvl1pPr algn="ctr">
              <a:defRPr sz="2450" b="0" i="0">
                <a:latin typeface="Poppins" pitchFamily="2" charset="77"/>
                <a:cs typeface="Poppins" pitchFamily="2" charset="77"/>
              </a:defRPr>
            </a:lvl1pPr>
          </a:lstStyle>
          <a:p>
            <a:pPr marL="12700">
              <a:lnSpc>
                <a:spcPct val="100000"/>
              </a:lnSpc>
              <a:spcBef>
                <a:spcPts val="220"/>
              </a:spcBef>
            </a:pPr>
            <a:r>
              <a:rPr lang="en-GB" sz="2450" spc="-45">
                <a:solidFill>
                  <a:schemeClr val="bg1"/>
                </a:solidFill>
                <a:latin typeface="Poppins"/>
                <a:cs typeface="Poppins"/>
              </a:rPr>
              <a:t>01.03.23</a:t>
            </a:r>
            <a:endParaRPr lang="en-GB" sz="2450">
              <a:solidFill>
                <a:schemeClr val="bg1"/>
              </a:solidFill>
              <a:latin typeface="Poppins"/>
              <a:cs typeface="Poppins"/>
            </a:endParaRPr>
          </a:p>
        </p:txBody>
      </p:sp>
    </p:spTree>
    <p:extLst>
      <p:ext uri="{BB962C8B-B14F-4D97-AF65-F5344CB8AC3E}">
        <p14:creationId xmlns:p14="http://schemas.microsoft.com/office/powerpoint/2010/main" val="3400746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0" name="Rectangle 69">
            <a:extLst>
              <a:ext uri="{FF2B5EF4-FFF2-40B4-BE49-F238E27FC236}">
                <a16:creationId xmlns:a16="http://schemas.microsoft.com/office/drawing/2014/main" id="{045E8E76-BD9B-289A-2871-B759568EEDA5}"/>
              </a:ext>
            </a:extLst>
          </p:cNvPr>
          <p:cNvSpPr/>
          <p:nvPr userDrawn="1"/>
        </p:nvSpPr>
        <p:spPr>
          <a:xfrm>
            <a:off x="0" y="8302"/>
            <a:ext cx="20159871" cy="113002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solidFill>
            </a:endParaRPr>
          </a:p>
        </p:txBody>
      </p:sp>
      <p:sp>
        <p:nvSpPr>
          <p:cNvPr id="6" name="Graphic 22">
            <a:extLst>
              <a:ext uri="{FF2B5EF4-FFF2-40B4-BE49-F238E27FC236}">
                <a16:creationId xmlns:a16="http://schemas.microsoft.com/office/drawing/2014/main" id="{38D3D601-CC33-1533-EA4F-A2ED9801F9DC}"/>
              </a:ext>
            </a:extLst>
          </p:cNvPr>
          <p:cNvSpPr/>
          <p:nvPr userDrawn="1"/>
        </p:nvSpPr>
        <p:spPr>
          <a:xfrm>
            <a:off x="-19888" y="794"/>
            <a:ext cx="13491334" cy="11308556"/>
          </a:xfrm>
          <a:custGeom>
            <a:avLst/>
            <a:gdLst>
              <a:gd name="connsiteX0" fmla="*/ 7668979 w 7775185"/>
              <a:gd name="connsiteY0" fmla="*/ 543102 h 6517229"/>
              <a:gd name="connsiteX1" fmla="*/ 7775186 w 7775185"/>
              <a:gd name="connsiteY1" fmla="*/ 649308 h 6517229"/>
              <a:gd name="connsiteX2" fmla="*/ 7775186 w 7775185"/>
              <a:gd name="connsiteY2" fmla="*/ 1503759 h 6517229"/>
              <a:gd name="connsiteX3" fmla="*/ 7668979 w 7775185"/>
              <a:gd name="connsiteY3" fmla="*/ 1609966 h 6517229"/>
              <a:gd name="connsiteX4" fmla="*/ 6708321 w 7775185"/>
              <a:gd name="connsiteY4" fmla="*/ 1609966 h 6517229"/>
              <a:gd name="connsiteX5" fmla="*/ 6708321 w 7775185"/>
              <a:gd name="connsiteY5" fmla="*/ 543102 h 6517229"/>
              <a:gd name="connsiteX6" fmla="*/ 7668979 w 7775185"/>
              <a:gd name="connsiteY6" fmla="*/ 543102 h 6517229"/>
              <a:gd name="connsiteX7" fmla="*/ 5747664 w 7775185"/>
              <a:gd name="connsiteY7" fmla="*/ 1609966 h 6517229"/>
              <a:gd name="connsiteX8" fmla="*/ 5641457 w 7775185"/>
              <a:gd name="connsiteY8" fmla="*/ 1503759 h 6517229"/>
              <a:gd name="connsiteX9" fmla="*/ 5641457 w 7775185"/>
              <a:gd name="connsiteY9" fmla="*/ 649308 h 6517229"/>
              <a:gd name="connsiteX10" fmla="*/ 5747664 w 7775185"/>
              <a:gd name="connsiteY10" fmla="*/ 543102 h 6517229"/>
              <a:gd name="connsiteX11" fmla="*/ 6708321 w 7775185"/>
              <a:gd name="connsiteY11" fmla="*/ 543102 h 6517229"/>
              <a:gd name="connsiteX12" fmla="*/ 6708321 w 7775185"/>
              <a:gd name="connsiteY12" fmla="*/ 0 h 6517229"/>
              <a:gd name="connsiteX13" fmla="*/ 0 w 7775185"/>
              <a:gd name="connsiteY13" fmla="*/ 0 h 6517229"/>
              <a:gd name="connsiteX14" fmla="*/ 0 w 7775185"/>
              <a:gd name="connsiteY14" fmla="*/ 6517229 h 6517229"/>
              <a:gd name="connsiteX15" fmla="*/ 6708321 w 7775185"/>
              <a:gd name="connsiteY15" fmla="*/ 6517229 h 6517229"/>
              <a:gd name="connsiteX16" fmla="*/ 6708321 w 7775185"/>
              <a:gd name="connsiteY16" fmla="*/ 1609966 h 6517229"/>
              <a:gd name="connsiteX17" fmla="*/ 5747664 w 7775185"/>
              <a:gd name="connsiteY17" fmla="*/ 1609966 h 6517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775185" h="6517229">
                <a:moveTo>
                  <a:pt x="7668979" y="543102"/>
                </a:moveTo>
                <a:cubicBezTo>
                  <a:pt x="7727635" y="543102"/>
                  <a:pt x="7775186" y="590653"/>
                  <a:pt x="7775186" y="649308"/>
                </a:cubicBezTo>
                <a:lnTo>
                  <a:pt x="7775186" y="1503759"/>
                </a:lnTo>
                <a:cubicBezTo>
                  <a:pt x="7775186" y="1562414"/>
                  <a:pt x="7727635" y="1609966"/>
                  <a:pt x="7668979" y="1609966"/>
                </a:cubicBezTo>
                <a:lnTo>
                  <a:pt x="6708321" y="1609966"/>
                </a:lnTo>
                <a:lnTo>
                  <a:pt x="6708321" y="543102"/>
                </a:lnTo>
                <a:lnTo>
                  <a:pt x="7668979" y="543102"/>
                </a:lnTo>
                <a:close/>
                <a:moveTo>
                  <a:pt x="5747664" y="1609966"/>
                </a:moveTo>
                <a:cubicBezTo>
                  <a:pt x="5689009" y="1609966"/>
                  <a:pt x="5641457" y="1562414"/>
                  <a:pt x="5641457" y="1503759"/>
                </a:cubicBezTo>
                <a:lnTo>
                  <a:pt x="5641457" y="649308"/>
                </a:lnTo>
                <a:cubicBezTo>
                  <a:pt x="5641457" y="590653"/>
                  <a:pt x="5689009" y="543102"/>
                  <a:pt x="5747664" y="543102"/>
                </a:cubicBezTo>
                <a:lnTo>
                  <a:pt x="6708321" y="543102"/>
                </a:lnTo>
                <a:lnTo>
                  <a:pt x="6708321" y="0"/>
                </a:lnTo>
                <a:lnTo>
                  <a:pt x="0" y="0"/>
                </a:lnTo>
                <a:lnTo>
                  <a:pt x="0" y="6517229"/>
                </a:lnTo>
                <a:lnTo>
                  <a:pt x="6708321" y="6517229"/>
                </a:lnTo>
                <a:lnTo>
                  <a:pt x="6708321" y="1609966"/>
                </a:lnTo>
                <a:lnTo>
                  <a:pt x="5747664" y="1609966"/>
                </a:lnTo>
                <a:close/>
              </a:path>
            </a:pathLst>
          </a:custGeom>
          <a:solidFill>
            <a:srgbClr val="F2F2F1"/>
          </a:solidFill>
          <a:ln w="6034" cap="flat">
            <a:noFill/>
            <a:prstDash val="solid"/>
            <a:miter/>
          </a:ln>
        </p:spPr>
        <p:txBody>
          <a:bodyPr rtlCol="0" anchor="ctr"/>
          <a:lstStyle/>
          <a:p>
            <a:endParaRPr lang="en-US">
              <a:solidFill>
                <a:srgbClr val="F2F2F1"/>
              </a:solidFill>
            </a:endParaRPr>
          </a:p>
        </p:txBody>
      </p:sp>
      <p:sp>
        <p:nvSpPr>
          <p:cNvPr id="21" name="Text Placeholder 20">
            <a:extLst>
              <a:ext uri="{FF2B5EF4-FFF2-40B4-BE49-F238E27FC236}">
                <a16:creationId xmlns:a16="http://schemas.microsoft.com/office/drawing/2014/main" id="{54FB3DC8-7E47-A107-3A88-504D5C69CDCE}"/>
              </a:ext>
            </a:extLst>
          </p:cNvPr>
          <p:cNvSpPr>
            <a:spLocks noGrp="1"/>
          </p:cNvSpPr>
          <p:nvPr>
            <p:ph type="body" sz="quarter" idx="10" hasCustomPrompt="1"/>
          </p:nvPr>
        </p:nvSpPr>
        <p:spPr>
          <a:xfrm>
            <a:off x="755650" y="4172474"/>
            <a:ext cx="9296400" cy="2112117"/>
          </a:xfrm>
          <a:prstGeom prst="rect">
            <a:avLst/>
          </a:prstGeom>
        </p:spPr>
        <p:txBody>
          <a:bodyPr wrap="square">
            <a:spAutoFit/>
          </a:bodyPr>
          <a:lstStyle>
            <a:lvl1pPr>
              <a:defRPr sz="7000">
                <a:latin typeface="Poppins" pitchFamily="2" charset="77"/>
                <a:cs typeface="Poppins" pitchFamily="2" charset="77"/>
              </a:defRPr>
            </a:lvl1pPr>
          </a:lstStyle>
          <a:p>
            <a:pPr marL="12700" marR="5080">
              <a:lnSpc>
                <a:spcPts val="7830"/>
              </a:lnSpc>
              <a:spcBef>
                <a:spcPts val="780"/>
              </a:spcBef>
            </a:pPr>
            <a:r>
              <a:rPr lang="en-GB" sz="7000" spc="-170">
                <a:latin typeface="Poppins"/>
                <a:cs typeface="Poppins"/>
              </a:rPr>
              <a:t>Presentation</a:t>
            </a:r>
            <a:r>
              <a:rPr lang="en-GB" sz="7000" spc="-215">
                <a:latin typeface="Poppins"/>
                <a:cs typeface="Poppins"/>
              </a:rPr>
              <a:t> </a:t>
            </a:r>
            <a:r>
              <a:rPr lang="en-GB" sz="7000" spc="-150">
                <a:latin typeface="Poppins"/>
                <a:cs typeface="Poppins"/>
              </a:rPr>
              <a:t>title </a:t>
            </a:r>
            <a:r>
              <a:rPr lang="en-GB" sz="7000" spc="-65">
                <a:latin typeface="Poppins"/>
                <a:cs typeface="Poppins"/>
              </a:rPr>
              <a:t>Second</a:t>
            </a:r>
            <a:r>
              <a:rPr lang="en-GB" sz="7000" spc="-375">
                <a:latin typeface="Poppins"/>
                <a:cs typeface="Poppins"/>
              </a:rPr>
              <a:t> </a:t>
            </a:r>
            <a:r>
              <a:rPr lang="en-GB" sz="7000" spc="-20">
                <a:latin typeface="Poppins"/>
                <a:cs typeface="Poppins"/>
              </a:rPr>
              <a:t>line</a:t>
            </a:r>
            <a:endParaRPr lang="en-GB" sz="7000">
              <a:latin typeface="Poppins"/>
              <a:cs typeface="Poppins"/>
            </a:endParaRPr>
          </a:p>
        </p:txBody>
      </p:sp>
      <p:sp>
        <p:nvSpPr>
          <p:cNvPr id="23" name="Text Placeholder 22">
            <a:extLst>
              <a:ext uri="{FF2B5EF4-FFF2-40B4-BE49-F238E27FC236}">
                <a16:creationId xmlns:a16="http://schemas.microsoft.com/office/drawing/2014/main" id="{EBD96F3D-F260-CEA6-FFF1-D1446A10589E}"/>
              </a:ext>
            </a:extLst>
          </p:cNvPr>
          <p:cNvSpPr>
            <a:spLocks noGrp="1"/>
          </p:cNvSpPr>
          <p:nvPr>
            <p:ph type="body" sz="quarter" idx="11" hasCustomPrompt="1"/>
          </p:nvPr>
        </p:nvSpPr>
        <p:spPr>
          <a:xfrm>
            <a:off x="755650" y="7041376"/>
            <a:ext cx="9296400" cy="1139414"/>
          </a:xfrm>
          <a:prstGeom prst="rect">
            <a:avLst/>
          </a:prstGeom>
        </p:spPr>
        <p:txBody>
          <a:bodyPr wrap="square">
            <a:spAutoFit/>
          </a:bodyPr>
          <a:lstStyle>
            <a:lvl1pPr>
              <a:defRPr sz="3300">
                <a:latin typeface="Poppins" pitchFamily="2" charset="77"/>
                <a:cs typeface="Poppins" pitchFamily="2" charset="77"/>
              </a:defRPr>
            </a:lvl1pPr>
          </a:lstStyle>
          <a:p>
            <a:pPr marL="12700" marR="5080">
              <a:lnSpc>
                <a:spcPts val="4120"/>
              </a:lnSpc>
              <a:spcBef>
                <a:spcPts val="40"/>
              </a:spcBef>
            </a:pPr>
            <a:r>
              <a:rPr lang="en-GB" sz="3300" spc="-50">
                <a:latin typeface="Poppins"/>
                <a:cs typeface="Poppins"/>
              </a:rPr>
              <a:t>Subtitle</a:t>
            </a:r>
            <a:r>
              <a:rPr lang="en-GB" sz="3300" spc="-175">
                <a:latin typeface="Poppins"/>
                <a:cs typeface="Poppins"/>
              </a:rPr>
              <a:t> </a:t>
            </a:r>
            <a:r>
              <a:rPr lang="en-GB" sz="3300" spc="-25">
                <a:latin typeface="Poppins"/>
                <a:cs typeface="Poppins"/>
              </a:rPr>
              <a:t>lorem</a:t>
            </a:r>
            <a:r>
              <a:rPr lang="en-GB" sz="3300" spc="-175">
                <a:latin typeface="Poppins"/>
                <a:cs typeface="Poppins"/>
              </a:rPr>
              <a:t> </a:t>
            </a:r>
            <a:r>
              <a:rPr lang="en-GB" sz="3300" spc="-25">
                <a:latin typeface="Poppins"/>
                <a:cs typeface="Poppins"/>
              </a:rPr>
              <a:t>ipsum</a:t>
            </a:r>
            <a:r>
              <a:rPr lang="en-GB" sz="3300" spc="-175">
                <a:latin typeface="Poppins"/>
                <a:cs typeface="Poppins"/>
              </a:rPr>
              <a:t> </a:t>
            </a:r>
            <a:r>
              <a:rPr lang="en-GB" sz="3300" spc="-10" err="1">
                <a:latin typeface="Poppins"/>
                <a:cs typeface="Poppins"/>
              </a:rPr>
              <a:t>dolor</a:t>
            </a:r>
            <a:r>
              <a:rPr lang="en-GB" sz="3300" spc="-175">
                <a:latin typeface="Poppins"/>
                <a:cs typeface="Poppins"/>
              </a:rPr>
              <a:t> </a:t>
            </a:r>
            <a:r>
              <a:rPr lang="en-GB" sz="3300" spc="-25">
                <a:latin typeface="Poppins"/>
                <a:cs typeface="Poppins"/>
              </a:rPr>
              <a:t>sit </a:t>
            </a:r>
            <a:br>
              <a:rPr lang="en-GB" sz="3300" spc="-25">
                <a:latin typeface="Poppins"/>
                <a:cs typeface="Poppins"/>
              </a:rPr>
            </a:br>
            <a:r>
              <a:rPr lang="en-GB" sz="3300" spc="-60" err="1">
                <a:latin typeface="Poppins"/>
                <a:cs typeface="Poppins"/>
              </a:rPr>
              <a:t>consectetur</a:t>
            </a:r>
            <a:r>
              <a:rPr lang="en-GB" sz="3300" spc="-135">
                <a:latin typeface="Poppins"/>
                <a:cs typeface="Poppins"/>
              </a:rPr>
              <a:t> </a:t>
            </a:r>
            <a:r>
              <a:rPr lang="en-GB" sz="3300" spc="-45" err="1">
                <a:latin typeface="Poppins"/>
                <a:cs typeface="Poppins"/>
              </a:rPr>
              <a:t>adipiscing</a:t>
            </a:r>
            <a:r>
              <a:rPr lang="en-GB" sz="3300" spc="-130">
                <a:latin typeface="Poppins"/>
                <a:cs typeface="Poppins"/>
              </a:rPr>
              <a:t> </a:t>
            </a:r>
            <a:r>
              <a:rPr lang="en-GB" sz="3300" spc="-10" err="1">
                <a:latin typeface="Poppins"/>
                <a:cs typeface="Poppins"/>
              </a:rPr>
              <a:t>elit</a:t>
            </a:r>
            <a:r>
              <a:rPr lang="en-GB" sz="3300" spc="-10">
                <a:latin typeface="Poppins"/>
                <a:cs typeface="Poppins"/>
              </a:rPr>
              <a:t>.</a:t>
            </a:r>
            <a:endParaRPr lang="en-GB" sz="3300">
              <a:latin typeface="Poppins"/>
              <a:cs typeface="Poppins"/>
            </a:endParaRPr>
          </a:p>
        </p:txBody>
      </p:sp>
      <p:sp>
        <p:nvSpPr>
          <p:cNvPr id="4" name="object 12">
            <a:extLst>
              <a:ext uri="{FF2B5EF4-FFF2-40B4-BE49-F238E27FC236}">
                <a16:creationId xmlns:a16="http://schemas.microsoft.com/office/drawing/2014/main" id="{17AD67C9-0324-5EDD-3409-0A6A2192494B}"/>
              </a:ext>
            </a:extLst>
          </p:cNvPr>
          <p:cNvSpPr/>
          <p:nvPr userDrawn="1"/>
        </p:nvSpPr>
        <p:spPr>
          <a:xfrm>
            <a:off x="838669" y="947476"/>
            <a:ext cx="2395220" cy="1852295"/>
          </a:xfrm>
          <a:custGeom>
            <a:avLst/>
            <a:gdLst/>
            <a:ahLst/>
            <a:cxnLst/>
            <a:rect l="l" t="t" r="r" b="b"/>
            <a:pathLst>
              <a:path w="2395220" h="1852295">
                <a:moveTo>
                  <a:pt x="240106" y="1795348"/>
                </a:moveTo>
                <a:lnTo>
                  <a:pt x="198259" y="1795348"/>
                </a:lnTo>
                <a:lnTo>
                  <a:pt x="176326" y="1794027"/>
                </a:lnTo>
                <a:lnTo>
                  <a:pt x="134658" y="1773567"/>
                </a:lnTo>
                <a:lnTo>
                  <a:pt x="119557" y="1724291"/>
                </a:lnTo>
                <a:lnTo>
                  <a:pt x="118935" y="1702092"/>
                </a:lnTo>
                <a:lnTo>
                  <a:pt x="118935" y="1466697"/>
                </a:lnTo>
                <a:lnTo>
                  <a:pt x="227063" y="1466697"/>
                </a:lnTo>
                <a:lnTo>
                  <a:pt x="229654" y="1463217"/>
                </a:lnTo>
                <a:lnTo>
                  <a:pt x="229654" y="1419631"/>
                </a:lnTo>
                <a:lnTo>
                  <a:pt x="227063" y="1417027"/>
                </a:lnTo>
                <a:lnTo>
                  <a:pt x="118935" y="1417027"/>
                </a:lnTo>
                <a:lnTo>
                  <a:pt x="118935" y="1312379"/>
                </a:lnTo>
                <a:lnTo>
                  <a:pt x="115468" y="1308011"/>
                </a:lnTo>
                <a:lnTo>
                  <a:pt x="66636" y="1308011"/>
                </a:lnTo>
                <a:lnTo>
                  <a:pt x="62280" y="1312379"/>
                </a:lnTo>
                <a:lnTo>
                  <a:pt x="62280" y="1417027"/>
                </a:lnTo>
                <a:lnTo>
                  <a:pt x="9093" y="1428330"/>
                </a:lnTo>
                <a:lnTo>
                  <a:pt x="3009" y="1429219"/>
                </a:lnTo>
                <a:lnTo>
                  <a:pt x="368" y="1431810"/>
                </a:lnTo>
                <a:lnTo>
                  <a:pt x="368" y="1464945"/>
                </a:lnTo>
                <a:lnTo>
                  <a:pt x="3009" y="1466697"/>
                </a:lnTo>
                <a:lnTo>
                  <a:pt x="62280" y="1466697"/>
                </a:lnTo>
                <a:lnTo>
                  <a:pt x="62280" y="1709064"/>
                </a:lnTo>
                <a:lnTo>
                  <a:pt x="69481" y="1767357"/>
                </a:lnTo>
                <a:lnTo>
                  <a:pt x="91059" y="1809292"/>
                </a:lnTo>
                <a:lnTo>
                  <a:pt x="130390" y="1835581"/>
                </a:lnTo>
                <a:lnTo>
                  <a:pt x="188683" y="1844179"/>
                </a:lnTo>
                <a:lnTo>
                  <a:pt x="229654" y="1844179"/>
                </a:lnTo>
                <a:lnTo>
                  <a:pt x="237515" y="1844179"/>
                </a:lnTo>
                <a:lnTo>
                  <a:pt x="240106" y="1840687"/>
                </a:lnTo>
                <a:lnTo>
                  <a:pt x="240106" y="1795348"/>
                </a:lnTo>
                <a:close/>
              </a:path>
              <a:path w="2395220" h="1852295">
                <a:moveTo>
                  <a:pt x="295833" y="1013104"/>
                </a:moveTo>
                <a:lnTo>
                  <a:pt x="289852" y="964222"/>
                </a:lnTo>
                <a:lnTo>
                  <a:pt x="270878" y="929398"/>
                </a:lnTo>
                <a:lnTo>
                  <a:pt x="237363" y="905713"/>
                </a:lnTo>
                <a:lnTo>
                  <a:pt x="187744" y="890193"/>
                </a:lnTo>
                <a:lnTo>
                  <a:pt x="147650" y="881443"/>
                </a:lnTo>
                <a:lnTo>
                  <a:pt x="116090" y="872515"/>
                </a:lnTo>
                <a:lnTo>
                  <a:pt x="95986" y="861618"/>
                </a:lnTo>
                <a:lnTo>
                  <a:pt x="85356" y="847128"/>
                </a:lnTo>
                <a:lnTo>
                  <a:pt x="82257" y="827405"/>
                </a:lnTo>
                <a:lnTo>
                  <a:pt x="82257" y="823048"/>
                </a:lnTo>
                <a:lnTo>
                  <a:pt x="85902" y="799553"/>
                </a:lnTo>
                <a:lnTo>
                  <a:pt x="98386" y="783590"/>
                </a:lnTo>
                <a:lnTo>
                  <a:pt x="121970" y="774484"/>
                </a:lnTo>
                <a:lnTo>
                  <a:pt x="158953" y="771601"/>
                </a:lnTo>
                <a:lnTo>
                  <a:pt x="179565" y="772363"/>
                </a:lnTo>
                <a:lnTo>
                  <a:pt x="200825" y="774433"/>
                </a:lnTo>
                <a:lnTo>
                  <a:pt x="220764" y="777481"/>
                </a:lnTo>
                <a:lnTo>
                  <a:pt x="237426" y="781177"/>
                </a:lnTo>
                <a:lnTo>
                  <a:pt x="243522" y="782942"/>
                </a:lnTo>
                <a:lnTo>
                  <a:pt x="250482" y="784694"/>
                </a:lnTo>
                <a:lnTo>
                  <a:pt x="274434" y="734695"/>
                </a:lnTo>
                <a:lnTo>
                  <a:pt x="274891" y="730618"/>
                </a:lnTo>
                <a:lnTo>
                  <a:pt x="274891" y="725398"/>
                </a:lnTo>
                <a:lnTo>
                  <a:pt x="214655" y="708621"/>
                </a:lnTo>
                <a:lnTo>
                  <a:pt x="153746" y="704481"/>
                </a:lnTo>
                <a:lnTo>
                  <a:pt x="100355" y="709028"/>
                </a:lnTo>
                <a:lnTo>
                  <a:pt x="59258" y="722858"/>
                </a:lnTo>
                <a:lnTo>
                  <a:pt x="30226" y="746290"/>
                </a:lnTo>
                <a:lnTo>
                  <a:pt x="12979" y="779576"/>
                </a:lnTo>
                <a:lnTo>
                  <a:pt x="7289" y="823048"/>
                </a:lnTo>
                <a:lnTo>
                  <a:pt x="7289" y="829170"/>
                </a:lnTo>
                <a:lnTo>
                  <a:pt x="12090" y="875372"/>
                </a:lnTo>
                <a:lnTo>
                  <a:pt x="63169" y="930529"/>
                </a:lnTo>
                <a:lnTo>
                  <a:pt x="117970" y="946835"/>
                </a:lnTo>
                <a:lnTo>
                  <a:pt x="158953" y="955548"/>
                </a:lnTo>
                <a:lnTo>
                  <a:pt x="186664" y="963129"/>
                </a:lnTo>
                <a:lnTo>
                  <a:pt x="205943" y="974305"/>
                </a:lnTo>
                <a:lnTo>
                  <a:pt x="217195" y="991362"/>
                </a:lnTo>
                <a:lnTo>
                  <a:pt x="220853" y="1016596"/>
                </a:lnTo>
                <a:lnTo>
                  <a:pt x="220853" y="1020927"/>
                </a:lnTo>
                <a:lnTo>
                  <a:pt x="216306" y="1047623"/>
                </a:lnTo>
                <a:lnTo>
                  <a:pt x="202120" y="1066368"/>
                </a:lnTo>
                <a:lnTo>
                  <a:pt x="177457" y="1077442"/>
                </a:lnTo>
                <a:lnTo>
                  <a:pt x="141503" y="1081074"/>
                </a:lnTo>
                <a:lnTo>
                  <a:pt x="117563" y="1080274"/>
                </a:lnTo>
                <a:lnTo>
                  <a:pt x="72631" y="1074102"/>
                </a:lnTo>
                <a:lnTo>
                  <a:pt x="32664" y="1062139"/>
                </a:lnTo>
                <a:lnTo>
                  <a:pt x="26504" y="1060056"/>
                </a:lnTo>
                <a:lnTo>
                  <a:pt x="1600" y="1103528"/>
                </a:lnTo>
                <a:lnTo>
                  <a:pt x="292" y="1113345"/>
                </a:lnTo>
                <a:lnTo>
                  <a:pt x="292" y="1120330"/>
                </a:lnTo>
                <a:lnTo>
                  <a:pt x="41719" y="1134465"/>
                </a:lnTo>
                <a:lnTo>
                  <a:pt x="107645" y="1145781"/>
                </a:lnTo>
                <a:lnTo>
                  <a:pt x="139788" y="1147343"/>
                </a:lnTo>
                <a:lnTo>
                  <a:pt x="195529" y="1142060"/>
                </a:lnTo>
                <a:lnTo>
                  <a:pt x="239166" y="1126401"/>
                </a:lnTo>
                <a:lnTo>
                  <a:pt x="270535" y="1100645"/>
                </a:lnTo>
                <a:lnTo>
                  <a:pt x="289483" y="1065098"/>
                </a:lnTo>
                <a:lnTo>
                  <a:pt x="295833" y="1020051"/>
                </a:lnTo>
                <a:lnTo>
                  <a:pt x="295833" y="1013104"/>
                </a:lnTo>
                <a:close/>
              </a:path>
              <a:path w="2395220" h="1852295">
                <a:moveTo>
                  <a:pt x="374878" y="199644"/>
                </a:moveTo>
                <a:lnTo>
                  <a:pt x="372630" y="148412"/>
                </a:lnTo>
                <a:lnTo>
                  <a:pt x="365404" y="106260"/>
                </a:lnTo>
                <a:lnTo>
                  <a:pt x="333070" y="43599"/>
                </a:lnTo>
                <a:lnTo>
                  <a:pt x="281940" y="11988"/>
                </a:lnTo>
                <a:lnTo>
                  <a:pt x="246735" y="3543"/>
                </a:lnTo>
                <a:lnTo>
                  <a:pt x="246735" y="153428"/>
                </a:lnTo>
                <a:lnTo>
                  <a:pt x="246735" y="175234"/>
                </a:lnTo>
                <a:lnTo>
                  <a:pt x="244132" y="178714"/>
                </a:lnTo>
                <a:lnTo>
                  <a:pt x="140360" y="178714"/>
                </a:lnTo>
                <a:lnTo>
                  <a:pt x="140360" y="156908"/>
                </a:lnTo>
                <a:lnTo>
                  <a:pt x="141173" y="141478"/>
                </a:lnTo>
                <a:lnTo>
                  <a:pt x="160274" y="104267"/>
                </a:lnTo>
                <a:lnTo>
                  <a:pt x="190068" y="97650"/>
                </a:lnTo>
                <a:lnTo>
                  <a:pt x="197904" y="97650"/>
                </a:lnTo>
                <a:lnTo>
                  <a:pt x="238023" y="113322"/>
                </a:lnTo>
                <a:lnTo>
                  <a:pt x="246735" y="153428"/>
                </a:lnTo>
                <a:lnTo>
                  <a:pt x="246735" y="3543"/>
                </a:lnTo>
                <a:lnTo>
                  <a:pt x="245148" y="3149"/>
                </a:lnTo>
                <a:lnTo>
                  <a:pt x="201409" y="25"/>
                </a:lnTo>
                <a:lnTo>
                  <a:pt x="189204" y="25"/>
                </a:lnTo>
                <a:lnTo>
                  <a:pt x="145376" y="2590"/>
                </a:lnTo>
                <a:lnTo>
                  <a:pt x="108013" y="10147"/>
                </a:lnTo>
                <a:lnTo>
                  <a:pt x="52336" y="39230"/>
                </a:lnTo>
                <a:lnTo>
                  <a:pt x="15049" y="96545"/>
                </a:lnTo>
                <a:lnTo>
                  <a:pt x="4013" y="141478"/>
                </a:lnTo>
                <a:lnTo>
                  <a:pt x="0" y="199644"/>
                </a:lnTo>
                <a:lnTo>
                  <a:pt x="0" y="248450"/>
                </a:lnTo>
                <a:lnTo>
                  <a:pt x="1905" y="296773"/>
                </a:lnTo>
                <a:lnTo>
                  <a:pt x="8724" y="336842"/>
                </a:lnTo>
                <a:lnTo>
                  <a:pt x="43637" y="398424"/>
                </a:lnTo>
                <a:lnTo>
                  <a:pt x="104736" y="431749"/>
                </a:lnTo>
                <a:lnTo>
                  <a:pt x="146710" y="440080"/>
                </a:lnTo>
                <a:lnTo>
                  <a:pt x="195287" y="442861"/>
                </a:lnTo>
                <a:lnTo>
                  <a:pt x="211861" y="442861"/>
                </a:lnTo>
                <a:lnTo>
                  <a:pt x="280631" y="436981"/>
                </a:lnTo>
                <a:lnTo>
                  <a:pt x="343496" y="421932"/>
                </a:lnTo>
                <a:lnTo>
                  <a:pt x="366191" y="398424"/>
                </a:lnTo>
                <a:lnTo>
                  <a:pt x="366191" y="392303"/>
                </a:lnTo>
                <a:lnTo>
                  <a:pt x="362686" y="374904"/>
                </a:lnTo>
                <a:lnTo>
                  <a:pt x="355701" y="331279"/>
                </a:lnTo>
                <a:lnTo>
                  <a:pt x="355523" y="330428"/>
                </a:lnTo>
                <a:lnTo>
                  <a:pt x="353949" y="322580"/>
                </a:lnTo>
                <a:lnTo>
                  <a:pt x="347878" y="316445"/>
                </a:lnTo>
                <a:lnTo>
                  <a:pt x="333933" y="316445"/>
                </a:lnTo>
                <a:lnTo>
                  <a:pt x="327799" y="318211"/>
                </a:lnTo>
                <a:lnTo>
                  <a:pt x="303745" y="323062"/>
                </a:lnTo>
                <a:lnTo>
                  <a:pt x="279539" y="326707"/>
                </a:lnTo>
                <a:lnTo>
                  <a:pt x="254190" y="329387"/>
                </a:lnTo>
                <a:lnTo>
                  <a:pt x="231051" y="330428"/>
                </a:lnTo>
                <a:lnTo>
                  <a:pt x="221449" y="330428"/>
                </a:lnTo>
                <a:lnTo>
                  <a:pt x="183032" y="327736"/>
                </a:lnTo>
                <a:lnTo>
                  <a:pt x="158026" y="318757"/>
                </a:lnTo>
                <a:lnTo>
                  <a:pt x="144449" y="302082"/>
                </a:lnTo>
                <a:lnTo>
                  <a:pt x="140360" y="276352"/>
                </a:lnTo>
                <a:lnTo>
                  <a:pt x="140360" y="269379"/>
                </a:lnTo>
                <a:lnTo>
                  <a:pt x="349618" y="269379"/>
                </a:lnTo>
                <a:lnTo>
                  <a:pt x="360921" y="268135"/>
                </a:lnTo>
                <a:lnTo>
                  <a:pt x="368795" y="264045"/>
                </a:lnTo>
                <a:lnTo>
                  <a:pt x="373380" y="256514"/>
                </a:lnTo>
                <a:lnTo>
                  <a:pt x="374878" y="244983"/>
                </a:lnTo>
                <a:lnTo>
                  <a:pt x="374878" y="199644"/>
                </a:lnTo>
                <a:close/>
              </a:path>
              <a:path w="2395220" h="1852295">
                <a:moveTo>
                  <a:pt x="469188" y="1419631"/>
                </a:moveTo>
                <a:lnTo>
                  <a:pt x="466534" y="1417027"/>
                </a:lnTo>
                <a:lnTo>
                  <a:pt x="435165" y="1417027"/>
                </a:lnTo>
                <a:lnTo>
                  <a:pt x="398767" y="1421561"/>
                </a:lnTo>
                <a:lnTo>
                  <a:pt x="370217" y="1433690"/>
                </a:lnTo>
                <a:lnTo>
                  <a:pt x="348856" y="1451216"/>
                </a:lnTo>
                <a:lnTo>
                  <a:pt x="334035" y="1471917"/>
                </a:lnTo>
                <a:lnTo>
                  <a:pt x="332308" y="1471917"/>
                </a:lnTo>
                <a:lnTo>
                  <a:pt x="328803" y="1426603"/>
                </a:lnTo>
                <a:lnTo>
                  <a:pt x="327926" y="1420469"/>
                </a:lnTo>
                <a:lnTo>
                  <a:pt x="326212" y="1417027"/>
                </a:lnTo>
                <a:lnTo>
                  <a:pt x="286067" y="1417027"/>
                </a:lnTo>
                <a:lnTo>
                  <a:pt x="282613" y="1420469"/>
                </a:lnTo>
                <a:lnTo>
                  <a:pt x="282613" y="1840687"/>
                </a:lnTo>
                <a:lnTo>
                  <a:pt x="286067" y="1844179"/>
                </a:lnTo>
                <a:lnTo>
                  <a:pt x="324446" y="1844179"/>
                </a:lnTo>
                <a:lnTo>
                  <a:pt x="334899" y="1844179"/>
                </a:lnTo>
                <a:lnTo>
                  <a:pt x="339280" y="1839823"/>
                </a:lnTo>
                <a:lnTo>
                  <a:pt x="339280" y="1571307"/>
                </a:lnTo>
                <a:lnTo>
                  <a:pt x="340144" y="1551724"/>
                </a:lnTo>
                <a:lnTo>
                  <a:pt x="354977" y="1502460"/>
                </a:lnTo>
                <a:lnTo>
                  <a:pt x="383197" y="1476070"/>
                </a:lnTo>
                <a:lnTo>
                  <a:pt x="434301" y="1466697"/>
                </a:lnTo>
                <a:lnTo>
                  <a:pt x="465696" y="1466697"/>
                </a:lnTo>
                <a:lnTo>
                  <a:pt x="469188" y="1464094"/>
                </a:lnTo>
                <a:lnTo>
                  <a:pt x="469188" y="1419631"/>
                </a:lnTo>
                <a:close/>
              </a:path>
              <a:path w="2395220" h="1852295">
                <a:moveTo>
                  <a:pt x="668655" y="852665"/>
                </a:moveTo>
                <a:lnTo>
                  <a:pt x="664527" y="803249"/>
                </a:lnTo>
                <a:lnTo>
                  <a:pt x="654062" y="771601"/>
                </a:lnTo>
                <a:lnTo>
                  <a:pt x="651903" y="765048"/>
                </a:lnTo>
                <a:lnTo>
                  <a:pt x="630402" y="737057"/>
                </a:lnTo>
                <a:lnTo>
                  <a:pt x="599694" y="718299"/>
                </a:lnTo>
                <a:lnTo>
                  <a:pt x="559396" y="707771"/>
                </a:lnTo>
                <a:lnTo>
                  <a:pt x="509143" y="704481"/>
                </a:lnTo>
                <a:lnTo>
                  <a:pt x="475157" y="706005"/>
                </a:lnTo>
                <a:lnTo>
                  <a:pt x="409816" y="716241"/>
                </a:lnTo>
                <a:lnTo>
                  <a:pt x="370509" y="730618"/>
                </a:lnTo>
                <a:lnTo>
                  <a:pt x="370509" y="740232"/>
                </a:lnTo>
                <a:lnTo>
                  <a:pt x="371373" y="746328"/>
                </a:lnTo>
                <a:lnTo>
                  <a:pt x="373989" y="759396"/>
                </a:lnTo>
                <a:lnTo>
                  <a:pt x="377494" y="775970"/>
                </a:lnTo>
                <a:lnTo>
                  <a:pt x="379234" y="784694"/>
                </a:lnTo>
                <a:lnTo>
                  <a:pt x="382714" y="788149"/>
                </a:lnTo>
                <a:lnTo>
                  <a:pt x="392315" y="788149"/>
                </a:lnTo>
                <a:lnTo>
                  <a:pt x="396671" y="787298"/>
                </a:lnTo>
                <a:lnTo>
                  <a:pt x="407136" y="784694"/>
                </a:lnTo>
                <a:lnTo>
                  <a:pt x="432409" y="778967"/>
                </a:lnTo>
                <a:lnTo>
                  <a:pt x="456946" y="774877"/>
                </a:lnTo>
                <a:lnTo>
                  <a:pt x="480326" y="772414"/>
                </a:lnTo>
                <a:lnTo>
                  <a:pt x="502158" y="771601"/>
                </a:lnTo>
                <a:lnTo>
                  <a:pt x="540639" y="774801"/>
                </a:lnTo>
                <a:lnTo>
                  <a:pt x="567537" y="786091"/>
                </a:lnTo>
                <a:lnTo>
                  <a:pt x="583311" y="808012"/>
                </a:lnTo>
                <a:lnTo>
                  <a:pt x="588467" y="843089"/>
                </a:lnTo>
                <a:lnTo>
                  <a:pt x="588467" y="879703"/>
                </a:lnTo>
                <a:lnTo>
                  <a:pt x="588467" y="945083"/>
                </a:lnTo>
                <a:lnTo>
                  <a:pt x="588467" y="1010475"/>
                </a:lnTo>
                <a:lnTo>
                  <a:pt x="583285" y="1043711"/>
                </a:lnTo>
                <a:lnTo>
                  <a:pt x="567867" y="1065834"/>
                </a:lnTo>
                <a:lnTo>
                  <a:pt x="542493" y="1078153"/>
                </a:lnTo>
                <a:lnTo>
                  <a:pt x="507377" y="1081963"/>
                </a:lnTo>
                <a:lnTo>
                  <a:pt x="480352" y="1081963"/>
                </a:lnTo>
                <a:lnTo>
                  <a:pt x="452056" y="1078560"/>
                </a:lnTo>
                <a:lnTo>
                  <a:pt x="433171" y="1067790"/>
                </a:lnTo>
                <a:lnTo>
                  <a:pt x="422617" y="1048854"/>
                </a:lnTo>
                <a:lnTo>
                  <a:pt x="419442" y="1021816"/>
                </a:lnTo>
                <a:lnTo>
                  <a:pt x="419455" y="1007859"/>
                </a:lnTo>
                <a:lnTo>
                  <a:pt x="423824" y="976680"/>
                </a:lnTo>
                <a:lnTo>
                  <a:pt x="438289" y="956322"/>
                </a:lnTo>
                <a:lnTo>
                  <a:pt x="464197" y="945591"/>
                </a:lnTo>
                <a:lnTo>
                  <a:pt x="503008" y="942467"/>
                </a:lnTo>
                <a:lnTo>
                  <a:pt x="541388" y="942467"/>
                </a:lnTo>
                <a:lnTo>
                  <a:pt x="553415" y="942632"/>
                </a:lnTo>
                <a:lnTo>
                  <a:pt x="565594" y="943127"/>
                </a:lnTo>
                <a:lnTo>
                  <a:pt x="577443" y="943940"/>
                </a:lnTo>
                <a:lnTo>
                  <a:pt x="588467" y="945083"/>
                </a:lnTo>
                <a:lnTo>
                  <a:pt x="588467" y="879703"/>
                </a:lnTo>
                <a:lnTo>
                  <a:pt x="575995" y="878560"/>
                </a:lnTo>
                <a:lnTo>
                  <a:pt x="562533" y="877735"/>
                </a:lnTo>
                <a:lnTo>
                  <a:pt x="548741" y="877252"/>
                </a:lnTo>
                <a:lnTo>
                  <a:pt x="535279" y="877087"/>
                </a:lnTo>
                <a:lnTo>
                  <a:pt x="514350" y="877087"/>
                </a:lnTo>
                <a:lnTo>
                  <a:pt x="466407" y="878624"/>
                </a:lnTo>
                <a:lnTo>
                  <a:pt x="401574" y="892162"/>
                </a:lnTo>
                <a:lnTo>
                  <a:pt x="361810" y="923391"/>
                </a:lnTo>
                <a:lnTo>
                  <a:pt x="340880" y="975233"/>
                </a:lnTo>
                <a:lnTo>
                  <a:pt x="338264" y="1007859"/>
                </a:lnTo>
                <a:lnTo>
                  <a:pt x="338264" y="1021816"/>
                </a:lnTo>
                <a:lnTo>
                  <a:pt x="343065" y="1064983"/>
                </a:lnTo>
                <a:lnTo>
                  <a:pt x="383082" y="1125753"/>
                </a:lnTo>
                <a:lnTo>
                  <a:pt x="419392" y="1141818"/>
                </a:lnTo>
                <a:lnTo>
                  <a:pt x="467296" y="1147343"/>
                </a:lnTo>
                <a:lnTo>
                  <a:pt x="494309" y="1147343"/>
                </a:lnTo>
                <a:lnTo>
                  <a:pt x="531139" y="1144549"/>
                </a:lnTo>
                <a:lnTo>
                  <a:pt x="560679" y="1136116"/>
                </a:lnTo>
                <a:lnTo>
                  <a:pt x="583196" y="1121968"/>
                </a:lnTo>
                <a:lnTo>
                  <a:pt x="598919" y="1102004"/>
                </a:lnTo>
                <a:lnTo>
                  <a:pt x="600684" y="1102004"/>
                </a:lnTo>
                <a:lnTo>
                  <a:pt x="604139" y="1127302"/>
                </a:lnTo>
                <a:lnTo>
                  <a:pt x="605904" y="1135989"/>
                </a:lnTo>
                <a:lnTo>
                  <a:pt x="610247" y="1139494"/>
                </a:lnTo>
                <a:lnTo>
                  <a:pt x="665187" y="1139494"/>
                </a:lnTo>
                <a:lnTo>
                  <a:pt x="668528" y="1136116"/>
                </a:lnTo>
                <a:lnTo>
                  <a:pt x="668655" y="1102004"/>
                </a:lnTo>
                <a:lnTo>
                  <a:pt x="668655" y="1081963"/>
                </a:lnTo>
                <a:lnTo>
                  <a:pt x="668655" y="942467"/>
                </a:lnTo>
                <a:lnTo>
                  <a:pt x="668655" y="879703"/>
                </a:lnTo>
                <a:lnTo>
                  <a:pt x="668655" y="852665"/>
                </a:lnTo>
                <a:close/>
              </a:path>
              <a:path w="2395220" h="1852295">
                <a:moveTo>
                  <a:pt x="797394" y="150812"/>
                </a:moveTo>
                <a:lnTo>
                  <a:pt x="795667" y="111633"/>
                </a:lnTo>
                <a:lnTo>
                  <a:pt x="780097" y="55816"/>
                </a:lnTo>
                <a:lnTo>
                  <a:pt x="745490" y="20243"/>
                </a:lnTo>
                <a:lnTo>
                  <a:pt x="690206" y="2286"/>
                </a:lnTo>
                <a:lnTo>
                  <a:pt x="654392" y="0"/>
                </a:lnTo>
                <a:lnTo>
                  <a:pt x="647420" y="0"/>
                </a:lnTo>
                <a:lnTo>
                  <a:pt x="610984" y="2781"/>
                </a:lnTo>
                <a:lnTo>
                  <a:pt x="578878" y="11112"/>
                </a:lnTo>
                <a:lnTo>
                  <a:pt x="551192" y="25006"/>
                </a:lnTo>
                <a:lnTo>
                  <a:pt x="527989" y="44462"/>
                </a:lnTo>
                <a:lnTo>
                  <a:pt x="525399" y="44462"/>
                </a:lnTo>
                <a:lnTo>
                  <a:pt x="500659" y="8661"/>
                </a:lnTo>
                <a:lnTo>
                  <a:pt x="487895" y="7861"/>
                </a:lnTo>
                <a:lnTo>
                  <a:pt x="446925" y="7861"/>
                </a:lnTo>
                <a:lnTo>
                  <a:pt x="432714" y="9220"/>
                </a:lnTo>
                <a:lnTo>
                  <a:pt x="423583" y="13512"/>
                </a:lnTo>
                <a:lnTo>
                  <a:pt x="418693" y="21094"/>
                </a:lnTo>
                <a:lnTo>
                  <a:pt x="417245" y="32283"/>
                </a:lnTo>
                <a:lnTo>
                  <a:pt x="417245" y="409765"/>
                </a:lnTo>
                <a:lnTo>
                  <a:pt x="418579" y="420700"/>
                </a:lnTo>
                <a:lnTo>
                  <a:pt x="423265" y="428599"/>
                </a:lnTo>
                <a:lnTo>
                  <a:pt x="432358" y="433412"/>
                </a:lnTo>
                <a:lnTo>
                  <a:pt x="446925" y="435025"/>
                </a:lnTo>
                <a:lnTo>
                  <a:pt x="527126" y="435025"/>
                </a:lnTo>
                <a:lnTo>
                  <a:pt x="541680" y="433412"/>
                </a:lnTo>
                <a:lnTo>
                  <a:pt x="550773" y="428599"/>
                </a:lnTo>
                <a:lnTo>
                  <a:pt x="555447" y="420700"/>
                </a:lnTo>
                <a:lnTo>
                  <a:pt x="556768" y="409765"/>
                </a:lnTo>
                <a:lnTo>
                  <a:pt x="556768" y="163029"/>
                </a:lnTo>
                <a:lnTo>
                  <a:pt x="557288" y="149034"/>
                </a:lnTo>
                <a:lnTo>
                  <a:pt x="581609" y="114312"/>
                </a:lnTo>
                <a:lnTo>
                  <a:pt x="604685" y="111594"/>
                </a:lnTo>
                <a:lnTo>
                  <a:pt x="609942" y="111594"/>
                </a:lnTo>
                <a:lnTo>
                  <a:pt x="648296" y="122936"/>
                </a:lnTo>
                <a:lnTo>
                  <a:pt x="657898" y="163029"/>
                </a:lnTo>
                <a:lnTo>
                  <a:pt x="657898" y="409765"/>
                </a:lnTo>
                <a:lnTo>
                  <a:pt x="659218" y="420700"/>
                </a:lnTo>
                <a:lnTo>
                  <a:pt x="663879" y="428599"/>
                </a:lnTo>
                <a:lnTo>
                  <a:pt x="672960" y="433412"/>
                </a:lnTo>
                <a:lnTo>
                  <a:pt x="687514" y="435025"/>
                </a:lnTo>
                <a:lnTo>
                  <a:pt x="767715" y="435025"/>
                </a:lnTo>
                <a:lnTo>
                  <a:pt x="782294" y="433412"/>
                </a:lnTo>
                <a:lnTo>
                  <a:pt x="791400" y="428599"/>
                </a:lnTo>
                <a:lnTo>
                  <a:pt x="796074" y="420700"/>
                </a:lnTo>
                <a:lnTo>
                  <a:pt x="797394" y="409765"/>
                </a:lnTo>
                <a:lnTo>
                  <a:pt x="797394" y="150812"/>
                </a:lnTo>
                <a:close/>
              </a:path>
              <a:path w="2395220" h="1852295">
                <a:moveTo>
                  <a:pt x="826338" y="1421371"/>
                </a:moveTo>
                <a:lnTo>
                  <a:pt x="823709" y="1417027"/>
                </a:lnTo>
                <a:lnTo>
                  <a:pt x="774014" y="1417027"/>
                </a:lnTo>
                <a:lnTo>
                  <a:pt x="769658" y="1421371"/>
                </a:lnTo>
                <a:lnTo>
                  <a:pt x="769658" y="1717776"/>
                </a:lnTo>
                <a:lnTo>
                  <a:pt x="763244" y="1757235"/>
                </a:lnTo>
                <a:lnTo>
                  <a:pt x="744486" y="1783702"/>
                </a:lnTo>
                <a:lnTo>
                  <a:pt x="714133" y="1798548"/>
                </a:lnTo>
                <a:lnTo>
                  <a:pt x="672896" y="1803184"/>
                </a:lnTo>
                <a:lnTo>
                  <a:pt x="645248" y="1802130"/>
                </a:lnTo>
                <a:lnTo>
                  <a:pt x="605345" y="1792185"/>
                </a:lnTo>
                <a:lnTo>
                  <a:pt x="573405" y="1755813"/>
                </a:lnTo>
                <a:lnTo>
                  <a:pt x="568274" y="1714284"/>
                </a:lnTo>
                <a:lnTo>
                  <a:pt x="568274" y="1423098"/>
                </a:lnTo>
                <a:lnTo>
                  <a:pt x="564807" y="1417027"/>
                </a:lnTo>
                <a:lnTo>
                  <a:pt x="516851" y="1417027"/>
                </a:lnTo>
                <a:lnTo>
                  <a:pt x="511594" y="1423098"/>
                </a:lnTo>
                <a:lnTo>
                  <a:pt x="511594" y="1721256"/>
                </a:lnTo>
                <a:lnTo>
                  <a:pt x="513930" y="1751990"/>
                </a:lnTo>
                <a:lnTo>
                  <a:pt x="533311" y="1801698"/>
                </a:lnTo>
                <a:lnTo>
                  <a:pt x="571779" y="1834375"/>
                </a:lnTo>
                <a:lnTo>
                  <a:pt x="625754" y="1850047"/>
                </a:lnTo>
                <a:lnTo>
                  <a:pt x="658939" y="1852015"/>
                </a:lnTo>
                <a:lnTo>
                  <a:pt x="697407" y="1849031"/>
                </a:lnTo>
                <a:lnTo>
                  <a:pt x="729348" y="1839925"/>
                </a:lnTo>
                <a:lnTo>
                  <a:pt x="755053" y="1824443"/>
                </a:lnTo>
                <a:lnTo>
                  <a:pt x="774877" y="1802333"/>
                </a:lnTo>
                <a:lnTo>
                  <a:pt x="776630" y="1802333"/>
                </a:lnTo>
                <a:lnTo>
                  <a:pt x="781850" y="1841550"/>
                </a:lnTo>
                <a:lnTo>
                  <a:pt x="784491" y="1844192"/>
                </a:lnTo>
                <a:lnTo>
                  <a:pt x="823709" y="1844192"/>
                </a:lnTo>
                <a:lnTo>
                  <a:pt x="826338" y="1840699"/>
                </a:lnTo>
                <a:lnTo>
                  <a:pt x="826338" y="1421371"/>
                </a:lnTo>
                <a:close/>
              </a:path>
              <a:path w="2395220" h="1852295">
                <a:moveTo>
                  <a:pt x="1060373" y="714946"/>
                </a:moveTo>
                <a:lnTo>
                  <a:pt x="1056894" y="712343"/>
                </a:lnTo>
                <a:lnTo>
                  <a:pt x="988060" y="712343"/>
                </a:lnTo>
                <a:lnTo>
                  <a:pt x="982802" y="715797"/>
                </a:lnTo>
                <a:lnTo>
                  <a:pt x="980224" y="727138"/>
                </a:lnTo>
                <a:lnTo>
                  <a:pt x="968298" y="774331"/>
                </a:lnTo>
                <a:lnTo>
                  <a:pt x="955713" y="821740"/>
                </a:lnTo>
                <a:lnTo>
                  <a:pt x="942428" y="869403"/>
                </a:lnTo>
                <a:lnTo>
                  <a:pt x="928420" y="917321"/>
                </a:lnTo>
                <a:lnTo>
                  <a:pt x="913650" y="965517"/>
                </a:lnTo>
                <a:lnTo>
                  <a:pt x="898080" y="1013993"/>
                </a:lnTo>
                <a:lnTo>
                  <a:pt x="881697" y="1062786"/>
                </a:lnTo>
                <a:lnTo>
                  <a:pt x="875588" y="1062786"/>
                </a:lnTo>
                <a:lnTo>
                  <a:pt x="859193" y="1014082"/>
                </a:lnTo>
                <a:lnTo>
                  <a:pt x="843597" y="965809"/>
                </a:lnTo>
                <a:lnTo>
                  <a:pt x="828776" y="917867"/>
                </a:lnTo>
                <a:lnTo>
                  <a:pt x="814679" y="870127"/>
                </a:lnTo>
                <a:lnTo>
                  <a:pt x="801243" y="822502"/>
                </a:lnTo>
                <a:lnTo>
                  <a:pt x="788441" y="774877"/>
                </a:lnTo>
                <a:lnTo>
                  <a:pt x="776211" y="727138"/>
                </a:lnTo>
                <a:lnTo>
                  <a:pt x="773607" y="715797"/>
                </a:lnTo>
                <a:lnTo>
                  <a:pt x="768350" y="712343"/>
                </a:lnTo>
                <a:lnTo>
                  <a:pt x="699477" y="712343"/>
                </a:lnTo>
                <a:lnTo>
                  <a:pt x="695985" y="714946"/>
                </a:lnTo>
                <a:lnTo>
                  <a:pt x="695985" y="721918"/>
                </a:lnTo>
                <a:lnTo>
                  <a:pt x="696556" y="727964"/>
                </a:lnTo>
                <a:lnTo>
                  <a:pt x="713193" y="793254"/>
                </a:lnTo>
                <a:lnTo>
                  <a:pt x="726109" y="839558"/>
                </a:lnTo>
                <a:lnTo>
                  <a:pt x="739851" y="886460"/>
                </a:lnTo>
                <a:lnTo>
                  <a:pt x="754316" y="933424"/>
                </a:lnTo>
                <a:lnTo>
                  <a:pt x="769404" y="979944"/>
                </a:lnTo>
                <a:lnTo>
                  <a:pt x="784974" y="1025486"/>
                </a:lnTo>
                <a:lnTo>
                  <a:pt x="800950" y="1069543"/>
                </a:lnTo>
                <a:lnTo>
                  <a:pt x="817181" y="1111592"/>
                </a:lnTo>
                <a:lnTo>
                  <a:pt x="854646" y="1139494"/>
                </a:lnTo>
                <a:lnTo>
                  <a:pt x="901725" y="1139494"/>
                </a:lnTo>
                <a:lnTo>
                  <a:pt x="939228" y="1111592"/>
                </a:lnTo>
                <a:lnTo>
                  <a:pt x="955471" y="1069543"/>
                </a:lnTo>
                <a:lnTo>
                  <a:pt x="971435" y="1025486"/>
                </a:lnTo>
                <a:lnTo>
                  <a:pt x="987018" y="979944"/>
                </a:lnTo>
                <a:lnTo>
                  <a:pt x="1002106" y="933424"/>
                </a:lnTo>
                <a:lnTo>
                  <a:pt x="1016571" y="886460"/>
                </a:lnTo>
                <a:lnTo>
                  <a:pt x="1030312" y="839558"/>
                </a:lnTo>
                <a:lnTo>
                  <a:pt x="1043228" y="793254"/>
                </a:lnTo>
                <a:lnTo>
                  <a:pt x="1055179" y="748068"/>
                </a:lnTo>
                <a:lnTo>
                  <a:pt x="1060373" y="721918"/>
                </a:lnTo>
                <a:lnTo>
                  <a:pt x="1060373" y="714946"/>
                </a:lnTo>
                <a:close/>
              </a:path>
              <a:path w="2395220" h="1852295">
                <a:moveTo>
                  <a:pt x="1142568" y="1718652"/>
                </a:moveTo>
                <a:lnTo>
                  <a:pt x="1136586" y="1674075"/>
                </a:lnTo>
                <a:lnTo>
                  <a:pt x="1104620" y="1627416"/>
                </a:lnTo>
                <a:lnTo>
                  <a:pt x="1056195" y="1607235"/>
                </a:lnTo>
                <a:lnTo>
                  <a:pt x="1003084" y="1595729"/>
                </a:lnTo>
                <a:lnTo>
                  <a:pt x="976769" y="1589925"/>
                </a:lnTo>
                <a:lnTo>
                  <a:pt x="935101" y="1569580"/>
                </a:lnTo>
                <a:lnTo>
                  <a:pt x="921143" y="1526844"/>
                </a:lnTo>
                <a:lnTo>
                  <a:pt x="921143" y="1520761"/>
                </a:lnTo>
                <a:lnTo>
                  <a:pt x="931824" y="1483360"/>
                </a:lnTo>
                <a:lnTo>
                  <a:pt x="982484" y="1459255"/>
                </a:lnTo>
                <a:lnTo>
                  <a:pt x="1007478" y="1457998"/>
                </a:lnTo>
                <a:lnTo>
                  <a:pt x="1029157" y="1459064"/>
                </a:lnTo>
                <a:lnTo>
                  <a:pt x="1051585" y="1461922"/>
                </a:lnTo>
                <a:lnTo>
                  <a:pt x="1073531" y="1466075"/>
                </a:lnTo>
                <a:lnTo>
                  <a:pt x="1093762" y="1471041"/>
                </a:lnTo>
                <a:lnTo>
                  <a:pt x="1101115" y="1472247"/>
                </a:lnTo>
                <a:lnTo>
                  <a:pt x="1108240" y="1472247"/>
                </a:lnTo>
                <a:lnTo>
                  <a:pt x="1111808" y="1467802"/>
                </a:lnTo>
                <a:lnTo>
                  <a:pt x="1113840" y="1459725"/>
                </a:lnTo>
                <a:lnTo>
                  <a:pt x="1120813" y="1429232"/>
                </a:lnTo>
                <a:lnTo>
                  <a:pt x="1116431" y="1423987"/>
                </a:lnTo>
                <a:lnTo>
                  <a:pt x="1084211" y="1416151"/>
                </a:lnTo>
                <a:lnTo>
                  <a:pt x="1060754" y="1412328"/>
                </a:lnTo>
                <a:lnTo>
                  <a:pt x="1035494" y="1409966"/>
                </a:lnTo>
                <a:lnTo>
                  <a:pt x="1008341" y="1409166"/>
                </a:lnTo>
                <a:lnTo>
                  <a:pt x="958684" y="1413510"/>
                </a:lnTo>
                <a:lnTo>
                  <a:pt x="919695" y="1426718"/>
                </a:lnTo>
                <a:lnTo>
                  <a:pt x="891590" y="1449082"/>
                </a:lnTo>
                <a:lnTo>
                  <a:pt x="874572" y="1480908"/>
                </a:lnTo>
                <a:lnTo>
                  <a:pt x="868845" y="1522488"/>
                </a:lnTo>
                <a:lnTo>
                  <a:pt x="868845" y="1531226"/>
                </a:lnTo>
                <a:lnTo>
                  <a:pt x="878967" y="1585048"/>
                </a:lnTo>
                <a:lnTo>
                  <a:pt x="913295" y="1621878"/>
                </a:lnTo>
                <a:lnTo>
                  <a:pt x="960882" y="1639417"/>
                </a:lnTo>
                <a:lnTo>
                  <a:pt x="1005713" y="1648015"/>
                </a:lnTo>
                <a:lnTo>
                  <a:pt x="1025537" y="1652346"/>
                </a:lnTo>
                <a:lnTo>
                  <a:pt x="1066761" y="1666328"/>
                </a:lnTo>
                <a:lnTo>
                  <a:pt x="1089190" y="1704340"/>
                </a:lnTo>
                <a:lnTo>
                  <a:pt x="1090295" y="1724748"/>
                </a:lnTo>
                <a:lnTo>
                  <a:pt x="1090295" y="1729968"/>
                </a:lnTo>
                <a:lnTo>
                  <a:pt x="1077772" y="1775942"/>
                </a:lnTo>
                <a:lnTo>
                  <a:pt x="1041895" y="1798739"/>
                </a:lnTo>
                <a:lnTo>
                  <a:pt x="994384" y="1803184"/>
                </a:lnTo>
                <a:lnTo>
                  <a:pt x="967244" y="1801761"/>
                </a:lnTo>
                <a:lnTo>
                  <a:pt x="940676" y="1797634"/>
                </a:lnTo>
                <a:lnTo>
                  <a:pt x="914577" y="1791068"/>
                </a:lnTo>
                <a:lnTo>
                  <a:pt x="888885" y="1782292"/>
                </a:lnTo>
                <a:lnTo>
                  <a:pt x="882357" y="1780806"/>
                </a:lnTo>
                <a:lnTo>
                  <a:pt x="877468" y="1780806"/>
                </a:lnTo>
                <a:lnTo>
                  <a:pt x="874242" y="1784108"/>
                </a:lnTo>
                <a:lnTo>
                  <a:pt x="865390" y="1816277"/>
                </a:lnTo>
                <a:lnTo>
                  <a:pt x="863600" y="1824139"/>
                </a:lnTo>
                <a:lnTo>
                  <a:pt x="867105" y="1827631"/>
                </a:lnTo>
                <a:lnTo>
                  <a:pt x="928573" y="1845818"/>
                </a:lnTo>
                <a:lnTo>
                  <a:pt x="994384" y="1852015"/>
                </a:lnTo>
                <a:lnTo>
                  <a:pt x="1035418" y="1849374"/>
                </a:lnTo>
                <a:lnTo>
                  <a:pt x="1097229" y="1827771"/>
                </a:lnTo>
                <a:lnTo>
                  <a:pt x="1128610" y="1791982"/>
                </a:lnTo>
                <a:lnTo>
                  <a:pt x="1140968" y="1750199"/>
                </a:lnTo>
                <a:lnTo>
                  <a:pt x="1142568" y="1727352"/>
                </a:lnTo>
                <a:lnTo>
                  <a:pt x="1142568" y="1718652"/>
                </a:lnTo>
                <a:close/>
              </a:path>
              <a:path w="2395220" h="1852295">
                <a:moveTo>
                  <a:pt x="1195235" y="599871"/>
                </a:moveTo>
                <a:lnTo>
                  <a:pt x="1191526" y="576884"/>
                </a:lnTo>
                <a:lnTo>
                  <a:pt x="1181201" y="561174"/>
                </a:lnTo>
                <a:lnTo>
                  <a:pt x="1165479" y="552157"/>
                </a:lnTo>
                <a:lnTo>
                  <a:pt x="1145565" y="549275"/>
                </a:lnTo>
                <a:lnTo>
                  <a:pt x="1141247" y="549275"/>
                </a:lnTo>
                <a:lnTo>
                  <a:pt x="1121575" y="552157"/>
                </a:lnTo>
                <a:lnTo>
                  <a:pt x="1105496" y="561174"/>
                </a:lnTo>
                <a:lnTo>
                  <a:pt x="1094651" y="576884"/>
                </a:lnTo>
                <a:lnTo>
                  <a:pt x="1090663" y="599871"/>
                </a:lnTo>
                <a:lnTo>
                  <a:pt x="1090663" y="605980"/>
                </a:lnTo>
                <a:lnTo>
                  <a:pt x="1094651" y="628942"/>
                </a:lnTo>
                <a:lnTo>
                  <a:pt x="1105496" y="644639"/>
                </a:lnTo>
                <a:lnTo>
                  <a:pt x="1121575" y="653643"/>
                </a:lnTo>
                <a:lnTo>
                  <a:pt x="1141247" y="656526"/>
                </a:lnTo>
                <a:lnTo>
                  <a:pt x="1145565" y="656526"/>
                </a:lnTo>
                <a:lnTo>
                  <a:pt x="1165479" y="653643"/>
                </a:lnTo>
                <a:lnTo>
                  <a:pt x="1181201" y="644639"/>
                </a:lnTo>
                <a:lnTo>
                  <a:pt x="1191526" y="628942"/>
                </a:lnTo>
                <a:lnTo>
                  <a:pt x="1195235" y="605980"/>
                </a:lnTo>
                <a:lnTo>
                  <a:pt x="1195235" y="599871"/>
                </a:lnTo>
                <a:close/>
              </a:path>
              <a:path w="2395220" h="1852295">
                <a:moveTo>
                  <a:pt x="1214755" y="199644"/>
                </a:moveTo>
                <a:lnTo>
                  <a:pt x="1213840" y="178714"/>
                </a:lnTo>
                <a:lnTo>
                  <a:pt x="1212519" y="148412"/>
                </a:lnTo>
                <a:lnTo>
                  <a:pt x="1205293" y="106260"/>
                </a:lnTo>
                <a:lnTo>
                  <a:pt x="1172946" y="43599"/>
                </a:lnTo>
                <a:lnTo>
                  <a:pt x="1121841" y="11988"/>
                </a:lnTo>
                <a:lnTo>
                  <a:pt x="1086637" y="3543"/>
                </a:lnTo>
                <a:lnTo>
                  <a:pt x="1086637" y="153428"/>
                </a:lnTo>
                <a:lnTo>
                  <a:pt x="1086637" y="175234"/>
                </a:lnTo>
                <a:lnTo>
                  <a:pt x="1084033" y="178714"/>
                </a:lnTo>
                <a:lnTo>
                  <a:pt x="980274" y="178714"/>
                </a:lnTo>
                <a:lnTo>
                  <a:pt x="980274" y="156908"/>
                </a:lnTo>
                <a:lnTo>
                  <a:pt x="981075" y="141478"/>
                </a:lnTo>
                <a:lnTo>
                  <a:pt x="1000163" y="104267"/>
                </a:lnTo>
                <a:lnTo>
                  <a:pt x="1029982" y="97650"/>
                </a:lnTo>
                <a:lnTo>
                  <a:pt x="1037831" y="97650"/>
                </a:lnTo>
                <a:lnTo>
                  <a:pt x="1077899" y="113322"/>
                </a:lnTo>
                <a:lnTo>
                  <a:pt x="1086637" y="153428"/>
                </a:lnTo>
                <a:lnTo>
                  <a:pt x="1086637" y="3543"/>
                </a:lnTo>
                <a:lnTo>
                  <a:pt x="1085037" y="3149"/>
                </a:lnTo>
                <a:lnTo>
                  <a:pt x="1041285" y="25"/>
                </a:lnTo>
                <a:lnTo>
                  <a:pt x="1029093" y="25"/>
                </a:lnTo>
                <a:lnTo>
                  <a:pt x="985266" y="2590"/>
                </a:lnTo>
                <a:lnTo>
                  <a:pt x="947902" y="10147"/>
                </a:lnTo>
                <a:lnTo>
                  <a:pt x="892213" y="39230"/>
                </a:lnTo>
                <a:lnTo>
                  <a:pt x="854951" y="96545"/>
                </a:lnTo>
                <a:lnTo>
                  <a:pt x="843902" y="141478"/>
                </a:lnTo>
                <a:lnTo>
                  <a:pt x="839901" y="199644"/>
                </a:lnTo>
                <a:lnTo>
                  <a:pt x="839901" y="248450"/>
                </a:lnTo>
                <a:lnTo>
                  <a:pt x="841806" y="296773"/>
                </a:lnTo>
                <a:lnTo>
                  <a:pt x="848626" y="336842"/>
                </a:lnTo>
                <a:lnTo>
                  <a:pt x="883513" y="398424"/>
                </a:lnTo>
                <a:lnTo>
                  <a:pt x="944638" y="431749"/>
                </a:lnTo>
                <a:lnTo>
                  <a:pt x="986612" y="440080"/>
                </a:lnTo>
                <a:lnTo>
                  <a:pt x="1035215" y="442861"/>
                </a:lnTo>
                <a:lnTo>
                  <a:pt x="1051763" y="442861"/>
                </a:lnTo>
                <a:lnTo>
                  <a:pt x="1120521" y="436981"/>
                </a:lnTo>
                <a:lnTo>
                  <a:pt x="1183398" y="421932"/>
                </a:lnTo>
                <a:lnTo>
                  <a:pt x="1206068" y="398424"/>
                </a:lnTo>
                <a:lnTo>
                  <a:pt x="1206068" y="392303"/>
                </a:lnTo>
                <a:lnTo>
                  <a:pt x="1204353" y="383603"/>
                </a:lnTo>
                <a:lnTo>
                  <a:pt x="1202575" y="374904"/>
                </a:lnTo>
                <a:lnTo>
                  <a:pt x="1195603" y="331279"/>
                </a:lnTo>
                <a:lnTo>
                  <a:pt x="1195438" y="330428"/>
                </a:lnTo>
                <a:lnTo>
                  <a:pt x="1193850" y="322580"/>
                </a:lnTo>
                <a:lnTo>
                  <a:pt x="1187742" y="316445"/>
                </a:lnTo>
                <a:lnTo>
                  <a:pt x="1173797" y="316445"/>
                </a:lnTo>
                <a:lnTo>
                  <a:pt x="1167714" y="318211"/>
                </a:lnTo>
                <a:lnTo>
                  <a:pt x="1143635" y="323062"/>
                </a:lnTo>
                <a:lnTo>
                  <a:pt x="1119428" y="326707"/>
                </a:lnTo>
                <a:lnTo>
                  <a:pt x="1094079" y="329387"/>
                </a:lnTo>
                <a:lnTo>
                  <a:pt x="1070952" y="330428"/>
                </a:lnTo>
                <a:lnTo>
                  <a:pt x="1061364" y="330428"/>
                </a:lnTo>
                <a:lnTo>
                  <a:pt x="1022934" y="327736"/>
                </a:lnTo>
                <a:lnTo>
                  <a:pt x="997915" y="318757"/>
                </a:lnTo>
                <a:lnTo>
                  <a:pt x="984351" y="302082"/>
                </a:lnTo>
                <a:lnTo>
                  <a:pt x="980274" y="276352"/>
                </a:lnTo>
                <a:lnTo>
                  <a:pt x="980274" y="269379"/>
                </a:lnTo>
                <a:lnTo>
                  <a:pt x="1189494" y="269379"/>
                </a:lnTo>
                <a:lnTo>
                  <a:pt x="1200810" y="268135"/>
                </a:lnTo>
                <a:lnTo>
                  <a:pt x="1208671" y="264045"/>
                </a:lnTo>
                <a:lnTo>
                  <a:pt x="1213269" y="256514"/>
                </a:lnTo>
                <a:lnTo>
                  <a:pt x="1214755" y="244983"/>
                </a:lnTo>
                <a:lnTo>
                  <a:pt x="1214755" y="199644"/>
                </a:lnTo>
                <a:close/>
              </a:path>
              <a:path w="2395220" h="1852295">
                <a:moveTo>
                  <a:pt x="1244079" y="1075867"/>
                </a:moveTo>
                <a:lnTo>
                  <a:pt x="1241475" y="1073251"/>
                </a:lnTo>
                <a:lnTo>
                  <a:pt x="1216215" y="1073251"/>
                </a:lnTo>
                <a:lnTo>
                  <a:pt x="1201102" y="1071613"/>
                </a:lnTo>
                <a:lnTo>
                  <a:pt x="1190815" y="1066063"/>
                </a:lnTo>
                <a:lnTo>
                  <a:pt x="1184935" y="1055598"/>
                </a:lnTo>
                <a:lnTo>
                  <a:pt x="1183068" y="1039253"/>
                </a:lnTo>
                <a:lnTo>
                  <a:pt x="1183068" y="715784"/>
                </a:lnTo>
                <a:lnTo>
                  <a:pt x="1178712" y="712343"/>
                </a:lnTo>
                <a:lnTo>
                  <a:pt x="1108087" y="712343"/>
                </a:lnTo>
                <a:lnTo>
                  <a:pt x="1102868" y="715784"/>
                </a:lnTo>
                <a:lnTo>
                  <a:pt x="1102868" y="1039253"/>
                </a:lnTo>
                <a:lnTo>
                  <a:pt x="1108837" y="1086904"/>
                </a:lnTo>
                <a:lnTo>
                  <a:pt x="1127150" y="1117815"/>
                </a:lnTo>
                <a:lnTo>
                  <a:pt x="1158379" y="1134491"/>
                </a:lnTo>
                <a:lnTo>
                  <a:pt x="1203109" y="1139494"/>
                </a:lnTo>
                <a:lnTo>
                  <a:pt x="1241475" y="1139494"/>
                </a:lnTo>
                <a:lnTo>
                  <a:pt x="1244079" y="1135164"/>
                </a:lnTo>
                <a:lnTo>
                  <a:pt x="1244079" y="1075867"/>
                </a:lnTo>
                <a:close/>
              </a:path>
              <a:path w="2395220" h="1852295">
                <a:moveTo>
                  <a:pt x="1393952" y="1795348"/>
                </a:moveTo>
                <a:lnTo>
                  <a:pt x="1352092" y="1795348"/>
                </a:lnTo>
                <a:lnTo>
                  <a:pt x="1330147" y="1794027"/>
                </a:lnTo>
                <a:lnTo>
                  <a:pt x="1288453" y="1773567"/>
                </a:lnTo>
                <a:lnTo>
                  <a:pt x="1273403" y="1724291"/>
                </a:lnTo>
                <a:lnTo>
                  <a:pt x="1272781" y="1702092"/>
                </a:lnTo>
                <a:lnTo>
                  <a:pt x="1272781" y="1466697"/>
                </a:lnTo>
                <a:lnTo>
                  <a:pt x="1380858" y="1466697"/>
                </a:lnTo>
                <a:lnTo>
                  <a:pt x="1383499" y="1463217"/>
                </a:lnTo>
                <a:lnTo>
                  <a:pt x="1383499" y="1419631"/>
                </a:lnTo>
                <a:lnTo>
                  <a:pt x="1380858" y="1417027"/>
                </a:lnTo>
                <a:lnTo>
                  <a:pt x="1272781" y="1417027"/>
                </a:lnTo>
                <a:lnTo>
                  <a:pt x="1272781" y="1312379"/>
                </a:lnTo>
                <a:lnTo>
                  <a:pt x="1269263" y="1308011"/>
                </a:lnTo>
                <a:lnTo>
                  <a:pt x="1220470" y="1308011"/>
                </a:lnTo>
                <a:lnTo>
                  <a:pt x="1216088" y="1312379"/>
                </a:lnTo>
                <a:lnTo>
                  <a:pt x="1216088" y="1417027"/>
                </a:lnTo>
                <a:lnTo>
                  <a:pt x="1162939" y="1428330"/>
                </a:lnTo>
                <a:lnTo>
                  <a:pt x="1156830" y="1429219"/>
                </a:lnTo>
                <a:lnTo>
                  <a:pt x="1154214" y="1431810"/>
                </a:lnTo>
                <a:lnTo>
                  <a:pt x="1154214" y="1464945"/>
                </a:lnTo>
                <a:lnTo>
                  <a:pt x="1156830" y="1466697"/>
                </a:lnTo>
                <a:lnTo>
                  <a:pt x="1216088" y="1466697"/>
                </a:lnTo>
                <a:lnTo>
                  <a:pt x="1216088" y="1709064"/>
                </a:lnTo>
                <a:lnTo>
                  <a:pt x="1223289" y="1767357"/>
                </a:lnTo>
                <a:lnTo>
                  <a:pt x="1244904" y="1809292"/>
                </a:lnTo>
                <a:lnTo>
                  <a:pt x="1284224" y="1835581"/>
                </a:lnTo>
                <a:lnTo>
                  <a:pt x="1342529" y="1844179"/>
                </a:lnTo>
                <a:lnTo>
                  <a:pt x="1383499" y="1844179"/>
                </a:lnTo>
                <a:lnTo>
                  <a:pt x="1391361" y="1844179"/>
                </a:lnTo>
                <a:lnTo>
                  <a:pt x="1393952" y="1840687"/>
                </a:lnTo>
                <a:lnTo>
                  <a:pt x="1393952" y="1795348"/>
                </a:lnTo>
                <a:close/>
              </a:path>
              <a:path w="2395220" h="1852295">
                <a:moveTo>
                  <a:pt x="1527238" y="32270"/>
                </a:moveTo>
                <a:lnTo>
                  <a:pt x="1525866" y="20002"/>
                </a:lnTo>
                <a:lnTo>
                  <a:pt x="1521460" y="12547"/>
                </a:lnTo>
                <a:lnTo>
                  <a:pt x="1513636" y="8851"/>
                </a:lnTo>
                <a:lnTo>
                  <a:pt x="1501952" y="7848"/>
                </a:lnTo>
                <a:lnTo>
                  <a:pt x="1467078" y="7848"/>
                </a:lnTo>
                <a:lnTo>
                  <a:pt x="1434541" y="10426"/>
                </a:lnTo>
                <a:lnTo>
                  <a:pt x="1408137" y="18643"/>
                </a:lnTo>
                <a:lnTo>
                  <a:pt x="1386801" y="33223"/>
                </a:lnTo>
                <a:lnTo>
                  <a:pt x="1369441" y="54927"/>
                </a:lnTo>
                <a:lnTo>
                  <a:pt x="1366812" y="54927"/>
                </a:lnTo>
                <a:lnTo>
                  <a:pt x="1355940" y="18148"/>
                </a:lnTo>
                <a:lnTo>
                  <a:pt x="1328470" y="7848"/>
                </a:lnTo>
                <a:lnTo>
                  <a:pt x="1286624" y="7848"/>
                </a:lnTo>
                <a:lnTo>
                  <a:pt x="1272425" y="9220"/>
                </a:lnTo>
                <a:lnTo>
                  <a:pt x="1263294" y="13525"/>
                </a:lnTo>
                <a:lnTo>
                  <a:pt x="1258417" y="21094"/>
                </a:lnTo>
                <a:lnTo>
                  <a:pt x="1256982" y="32270"/>
                </a:lnTo>
                <a:lnTo>
                  <a:pt x="1256982" y="409752"/>
                </a:lnTo>
                <a:lnTo>
                  <a:pt x="1258303" y="420687"/>
                </a:lnTo>
                <a:lnTo>
                  <a:pt x="1262976" y="428586"/>
                </a:lnTo>
                <a:lnTo>
                  <a:pt x="1272057" y="433400"/>
                </a:lnTo>
                <a:lnTo>
                  <a:pt x="1286624" y="435013"/>
                </a:lnTo>
                <a:lnTo>
                  <a:pt x="1366812" y="435013"/>
                </a:lnTo>
                <a:lnTo>
                  <a:pt x="1381391" y="433400"/>
                </a:lnTo>
                <a:lnTo>
                  <a:pt x="1390484" y="428586"/>
                </a:lnTo>
                <a:lnTo>
                  <a:pt x="1395145" y="420687"/>
                </a:lnTo>
                <a:lnTo>
                  <a:pt x="1396466" y="409752"/>
                </a:lnTo>
                <a:lnTo>
                  <a:pt x="1396466" y="198780"/>
                </a:lnTo>
                <a:lnTo>
                  <a:pt x="1397190" y="178828"/>
                </a:lnTo>
                <a:lnTo>
                  <a:pt x="1411312" y="138633"/>
                </a:lnTo>
                <a:lnTo>
                  <a:pt x="1454924" y="121462"/>
                </a:lnTo>
                <a:lnTo>
                  <a:pt x="1477530" y="120319"/>
                </a:lnTo>
                <a:lnTo>
                  <a:pt x="1503705" y="120319"/>
                </a:lnTo>
                <a:lnTo>
                  <a:pt x="1514729" y="119202"/>
                </a:lnTo>
                <a:lnTo>
                  <a:pt x="1522006" y="115303"/>
                </a:lnTo>
                <a:lnTo>
                  <a:pt x="1526019" y="107797"/>
                </a:lnTo>
                <a:lnTo>
                  <a:pt x="1527238" y="95897"/>
                </a:lnTo>
                <a:lnTo>
                  <a:pt x="1527238" y="32270"/>
                </a:lnTo>
                <a:close/>
              </a:path>
              <a:path w="2395220" h="1852295">
                <a:moveTo>
                  <a:pt x="1628178" y="876198"/>
                </a:moveTo>
                <a:lnTo>
                  <a:pt x="1623910" y="819886"/>
                </a:lnTo>
                <a:lnTo>
                  <a:pt x="1611160" y="775893"/>
                </a:lnTo>
                <a:lnTo>
                  <a:pt x="1590040" y="743267"/>
                </a:lnTo>
                <a:lnTo>
                  <a:pt x="1523022" y="708482"/>
                </a:lnTo>
                <a:lnTo>
                  <a:pt x="1477327" y="704481"/>
                </a:lnTo>
                <a:lnTo>
                  <a:pt x="1436420" y="707948"/>
                </a:lnTo>
                <a:lnTo>
                  <a:pt x="1402372" y="717778"/>
                </a:lnTo>
                <a:lnTo>
                  <a:pt x="1374863" y="733171"/>
                </a:lnTo>
                <a:lnTo>
                  <a:pt x="1353553" y="753313"/>
                </a:lnTo>
                <a:lnTo>
                  <a:pt x="1351800" y="753313"/>
                </a:lnTo>
                <a:lnTo>
                  <a:pt x="1345692" y="714946"/>
                </a:lnTo>
                <a:lnTo>
                  <a:pt x="1341310" y="712343"/>
                </a:lnTo>
                <a:lnTo>
                  <a:pt x="1290789" y="712343"/>
                </a:lnTo>
                <a:lnTo>
                  <a:pt x="1286446" y="714946"/>
                </a:lnTo>
                <a:lnTo>
                  <a:pt x="1286446" y="1136015"/>
                </a:lnTo>
                <a:lnTo>
                  <a:pt x="1291640" y="1139494"/>
                </a:lnTo>
                <a:lnTo>
                  <a:pt x="1362252" y="1139494"/>
                </a:lnTo>
                <a:lnTo>
                  <a:pt x="1366634" y="1136015"/>
                </a:lnTo>
                <a:lnTo>
                  <a:pt x="1366634" y="860526"/>
                </a:lnTo>
                <a:lnTo>
                  <a:pt x="1372565" y="817308"/>
                </a:lnTo>
                <a:lnTo>
                  <a:pt x="1389951" y="789381"/>
                </a:lnTo>
                <a:lnTo>
                  <a:pt x="1418120" y="774357"/>
                </a:lnTo>
                <a:lnTo>
                  <a:pt x="1456423" y="769874"/>
                </a:lnTo>
                <a:lnTo>
                  <a:pt x="1498663" y="775652"/>
                </a:lnTo>
                <a:lnTo>
                  <a:pt x="1527009" y="793838"/>
                </a:lnTo>
                <a:lnTo>
                  <a:pt x="1542948" y="825766"/>
                </a:lnTo>
                <a:lnTo>
                  <a:pt x="1547939" y="872718"/>
                </a:lnTo>
                <a:lnTo>
                  <a:pt x="1547939" y="1136015"/>
                </a:lnTo>
                <a:lnTo>
                  <a:pt x="1553159" y="1139494"/>
                </a:lnTo>
                <a:lnTo>
                  <a:pt x="1610741" y="1139494"/>
                </a:lnTo>
                <a:lnTo>
                  <a:pt x="1623822" y="1139494"/>
                </a:lnTo>
                <a:lnTo>
                  <a:pt x="1628178" y="1136015"/>
                </a:lnTo>
                <a:lnTo>
                  <a:pt x="1628178" y="876198"/>
                </a:lnTo>
                <a:close/>
              </a:path>
              <a:path w="2395220" h="1852295">
                <a:moveTo>
                  <a:pt x="2069871" y="714921"/>
                </a:moveTo>
                <a:lnTo>
                  <a:pt x="2066391" y="712330"/>
                </a:lnTo>
                <a:lnTo>
                  <a:pt x="2024545" y="712330"/>
                </a:lnTo>
                <a:lnTo>
                  <a:pt x="2005952" y="713625"/>
                </a:lnTo>
                <a:lnTo>
                  <a:pt x="1990318" y="717448"/>
                </a:lnTo>
                <a:lnTo>
                  <a:pt x="1976970" y="723722"/>
                </a:lnTo>
                <a:lnTo>
                  <a:pt x="1965286" y="732383"/>
                </a:lnTo>
                <a:lnTo>
                  <a:pt x="1939836" y="719188"/>
                </a:lnTo>
                <a:lnTo>
                  <a:pt x="1933879" y="717435"/>
                </a:lnTo>
                <a:lnTo>
                  <a:pt x="1933879" y="878827"/>
                </a:lnTo>
                <a:lnTo>
                  <a:pt x="1933816" y="897991"/>
                </a:lnTo>
                <a:lnTo>
                  <a:pt x="1930019" y="947216"/>
                </a:lnTo>
                <a:lnTo>
                  <a:pt x="1916010" y="982586"/>
                </a:lnTo>
                <a:lnTo>
                  <a:pt x="1888261" y="1003566"/>
                </a:lnTo>
                <a:lnTo>
                  <a:pt x="1843201" y="1010500"/>
                </a:lnTo>
                <a:lnTo>
                  <a:pt x="1798485" y="1003566"/>
                </a:lnTo>
                <a:lnTo>
                  <a:pt x="1770735" y="982687"/>
                </a:lnTo>
                <a:lnTo>
                  <a:pt x="1756537" y="947572"/>
                </a:lnTo>
                <a:lnTo>
                  <a:pt x="1752549" y="897991"/>
                </a:lnTo>
                <a:lnTo>
                  <a:pt x="1752549" y="878827"/>
                </a:lnTo>
                <a:lnTo>
                  <a:pt x="1756664" y="828802"/>
                </a:lnTo>
                <a:lnTo>
                  <a:pt x="1771065" y="794385"/>
                </a:lnTo>
                <a:lnTo>
                  <a:pt x="1798866" y="774509"/>
                </a:lnTo>
                <a:lnTo>
                  <a:pt x="1843201" y="768121"/>
                </a:lnTo>
                <a:lnTo>
                  <a:pt x="1886419" y="774509"/>
                </a:lnTo>
                <a:lnTo>
                  <a:pt x="1914372" y="794385"/>
                </a:lnTo>
                <a:lnTo>
                  <a:pt x="1929396" y="828802"/>
                </a:lnTo>
                <a:lnTo>
                  <a:pt x="1933879" y="878827"/>
                </a:lnTo>
                <a:lnTo>
                  <a:pt x="1933879" y="717435"/>
                </a:lnTo>
                <a:lnTo>
                  <a:pt x="1910778" y="710577"/>
                </a:lnTo>
                <a:lnTo>
                  <a:pt x="1878457" y="705891"/>
                </a:lnTo>
                <a:lnTo>
                  <a:pt x="1843201" y="704469"/>
                </a:lnTo>
                <a:lnTo>
                  <a:pt x="1790153" y="708571"/>
                </a:lnTo>
                <a:lnTo>
                  <a:pt x="1746910" y="721525"/>
                </a:lnTo>
                <a:lnTo>
                  <a:pt x="1713407" y="744372"/>
                </a:lnTo>
                <a:lnTo>
                  <a:pt x="1689557" y="778103"/>
                </a:lnTo>
                <a:lnTo>
                  <a:pt x="1675307" y="823747"/>
                </a:lnTo>
                <a:lnTo>
                  <a:pt x="1670570" y="882319"/>
                </a:lnTo>
                <a:lnTo>
                  <a:pt x="1670570" y="897991"/>
                </a:lnTo>
                <a:lnTo>
                  <a:pt x="1674761" y="952449"/>
                </a:lnTo>
                <a:lnTo>
                  <a:pt x="1687830" y="996518"/>
                </a:lnTo>
                <a:lnTo>
                  <a:pt x="1710474" y="1030401"/>
                </a:lnTo>
                <a:lnTo>
                  <a:pt x="1743430" y="1054341"/>
                </a:lnTo>
                <a:lnTo>
                  <a:pt x="1787436" y="1068552"/>
                </a:lnTo>
                <a:lnTo>
                  <a:pt x="1843201" y="1073238"/>
                </a:lnTo>
                <a:lnTo>
                  <a:pt x="1858759" y="1072921"/>
                </a:lnTo>
                <a:lnTo>
                  <a:pt x="1872830" y="1072045"/>
                </a:lnTo>
                <a:lnTo>
                  <a:pt x="1885607" y="1070673"/>
                </a:lnTo>
                <a:lnTo>
                  <a:pt x="1897227" y="1068870"/>
                </a:lnTo>
                <a:lnTo>
                  <a:pt x="1921141" y="1083322"/>
                </a:lnTo>
                <a:lnTo>
                  <a:pt x="1938007" y="1102664"/>
                </a:lnTo>
                <a:lnTo>
                  <a:pt x="1948002" y="1126261"/>
                </a:lnTo>
                <a:lnTo>
                  <a:pt x="1951291" y="1153439"/>
                </a:lnTo>
                <a:lnTo>
                  <a:pt x="1951291" y="1160411"/>
                </a:lnTo>
                <a:lnTo>
                  <a:pt x="1944471" y="1196314"/>
                </a:lnTo>
                <a:lnTo>
                  <a:pt x="1924812" y="1220038"/>
                </a:lnTo>
                <a:lnTo>
                  <a:pt x="1893557" y="1233131"/>
                </a:lnTo>
                <a:lnTo>
                  <a:pt x="1851914" y="1237145"/>
                </a:lnTo>
                <a:lnTo>
                  <a:pt x="1814347" y="1234998"/>
                </a:lnTo>
                <a:lnTo>
                  <a:pt x="1776298" y="1229067"/>
                </a:lnTo>
                <a:lnTo>
                  <a:pt x="1739874" y="1220216"/>
                </a:lnTo>
                <a:lnTo>
                  <a:pt x="1701990" y="1207477"/>
                </a:lnTo>
                <a:lnTo>
                  <a:pt x="1698498" y="1205750"/>
                </a:lnTo>
                <a:lnTo>
                  <a:pt x="1692389" y="1205750"/>
                </a:lnTo>
                <a:lnTo>
                  <a:pt x="1688033" y="1207477"/>
                </a:lnTo>
                <a:lnTo>
                  <a:pt x="1686306" y="1213612"/>
                </a:lnTo>
                <a:lnTo>
                  <a:pt x="1677543" y="1238859"/>
                </a:lnTo>
                <a:lnTo>
                  <a:pt x="1674914" y="1248460"/>
                </a:lnTo>
                <a:lnTo>
                  <a:pt x="1673186" y="1253705"/>
                </a:lnTo>
                <a:lnTo>
                  <a:pt x="1673186" y="1263281"/>
                </a:lnTo>
                <a:lnTo>
                  <a:pt x="1723313" y="1283779"/>
                </a:lnTo>
                <a:lnTo>
                  <a:pt x="1765947" y="1293710"/>
                </a:lnTo>
                <a:lnTo>
                  <a:pt x="1811693" y="1300200"/>
                </a:lnTo>
                <a:lnTo>
                  <a:pt x="1857997" y="1302524"/>
                </a:lnTo>
                <a:lnTo>
                  <a:pt x="1920328" y="1297114"/>
                </a:lnTo>
                <a:lnTo>
                  <a:pt x="1969096" y="1280934"/>
                </a:lnTo>
                <a:lnTo>
                  <a:pt x="2004148" y="1254125"/>
                </a:lnTo>
                <a:lnTo>
                  <a:pt x="2013775" y="1237145"/>
                </a:lnTo>
                <a:lnTo>
                  <a:pt x="2025307" y="1216825"/>
                </a:lnTo>
                <a:lnTo>
                  <a:pt x="2032393" y="1169136"/>
                </a:lnTo>
                <a:lnTo>
                  <a:pt x="2032393" y="1159560"/>
                </a:lnTo>
                <a:lnTo>
                  <a:pt x="2027948" y="1123467"/>
                </a:lnTo>
                <a:lnTo>
                  <a:pt x="2014512" y="1090561"/>
                </a:lnTo>
                <a:lnTo>
                  <a:pt x="1997303" y="1068870"/>
                </a:lnTo>
                <a:lnTo>
                  <a:pt x="1991918" y="1062075"/>
                </a:lnTo>
                <a:lnTo>
                  <a:pt x="1960016" y="1039241"/>
                </a:lnTo>
                <a:lnTo>
                  <a:pt x="1982711" y="1021715"/>
                </a:lnTo>
                <a:lnTo>
                  <a:pt x="1989797" y="1010500"/>
                </a:lnTo>
                <a:lnTo>
                  <a:pt x="2000351" y="993800"/>
                </a:lnTo>
                <a:lnTo>
                  <a:pt x="2011781" y="953300"/>
                </a:lnTo>
                <a:lnTo>
                  <a:pt x="2015845" y="897991"/>
                </a:lnTo>
                <a:lnTo>
                  <a:pt x="2015744" y="878827"/>
                </a:lnTo>
                <a:lnTo>
                  <a:pt x="2014994" y="851789"/>
                </a:lnTo>
                <a:lnTo>
                  <a:pt x="2012340" y="825106"/>
                </a:lnTo>
                <a:lnTo>
                  <a:pt x="2007730" y="801535"/>
                </a:lnTo>
                <a:lnTo>
                  <a:pt x="2000999" y="780326"/>
                </a:lnTo>
                <a:lnTo>
                  <a:pt x="2007476" y="778040"/>
                </a:lnTo>
                <a:lnTo>
                  <a:pt x="2014943" y="776401"/>
                </a:lnTo>
                <a:lnTo>
                  <a:pt x="2023071" y="775423"/>
                </a:lnTo>
                <a:lnTo>
                  <a:pt x="2031517" y="775093"/>
                </a:lnTo>
                <a:lnTo>
                  <a:pt x="2068106" y="775093"/>
                </a:lnTo>
                <a:lnTo>
                  <a:pt x="2069871" y="771626"/>
                </a:lnTo>
                <a:lnTo>
                  <a:pt x="2069871" y="768121"/>
                </a:lnTo>
                <a:lnTo>
                  <a:pt x="2069871" y="732383"/>
                </a:lnTo>
                <a:lnTo>
                  <a:pt x="2069871" y="714921"/>
                </a:lnTo>
                <a:close/>
              </a:path>
              <a:path w="2395220" h="1852295">
                <a:moveTo>
                  <a:pt x="2395194" y="21831"/>
                </a:moveTo>
                <a:lnTo>
                  <a:pt x="2391689" y="13741"/>
                </a:lnTo>
                <a:lnTo>
                  <a:pt x="2383929" y="9258"/>
                </a:lnTo>
                <a:lnTo>
                  <a:pt x="2371420" y="7874"/>
                </a:lnTo>
                <a:lnTo>
                  <a:pt x="2291181" y="7874"/>
                </a:lnTo>
                <a:lnTo>
                  <a:pt x="2256040" y="73342"/>
                </a:lnTo>
                <a:lnTo>
                  <a:pt x="2246655" y="122110"/>
                </a:lnTo>
                <a:lnTo>
                  <a:pt x="2235530" y="174472"/>
                </a:lnTo>
                <a:lnTo>
                  <a:pt x="2223020" y="227190"/>
                </a:lnTo>
                <a:lnTo>
                  <a:pt x="2209495" y="277050"/>
                </a:lnTo>
                <a:lnTo>
                  <a:pt x="2195334" y="320840"/>
                </a:lnTo>
                <a:lnTo>
                  <a:pt x="2190953" y="320840"/>
                </a:lnTo>
                <a:lnTo>
                  <a:pt x="2178647" y="276987"/>
                </a:lnTo>
                <a:lnTo>
                  <a:pt x="2166353" y="229235"/>
                </a:lnTo>
                <a:lnTo>
                  <a:pt x="2154339" y="179057"/>
                </a:lnTo>
                <a:lnTo>
                  <a:pt x="2142909" y="127939"/>
                </a:lnTo>
                <a:lnTo>
                  <a:pt x="2137321" y="101130"/>
                </a:lnTo>
                <a:lnTo>
                  <a:pt x="2132355" y="77355"/>
                </a:lnTo>
                <a:lnTo>
                  <a:pt x="2122970" y="28778"/>
                </a:lnTo>
                <a:lnTo>
                  <a:pt x="2092426" y="7874"/>
                </a:lnTo>
                <a:lnTo>
                  <a:pt x="1966912" y="7874"/>
                </a:lnTo>
                <a:lnTo>
                  <a:pt x="1943709" y="8991"/>
                </a:lnTo>
                <a:lnTo>
                  <a:pt x="1922462" y="12230"/>
                </a:lnTo>
                <a:lnTo>
                  <a:pt x="1903171" y="17424"/>
                </a:lnTo>
                <a:lnTo>
                  <a:pt x="1885835" y="24422"/>
                </a:lnTo>
                <a:lnTo>
                  <a:pt x="1860778" y="13258"/>
                </a:lnTo>
                <a:lnTo>
                  <a:pt x="1831225" y="5676"/>
                </a:lnTo>
                <a:lnTo>
                  <a:pt x="1810004" y="3022"/>
                </a:lnTo>
                <a:lnTo>
                  <a:pt x="1810004" y="214477"/>
                </a:lnTo>
                <a:lnTo>
                  <a:pt x="1809153" y="236982"/>
                </a:lnTo>
                <a:lnTo>
                  <a:pt x="1795157" y="273773"/>
                </a:lnTo>
                <a:lnTo>
                  <a:pt x="1754187" y="285953"/>
                </a:lnTo>
                <a:lnTo>
                  <a:pt x="1748078" y="285953"/>
                </a:lnTo>
                <a:lnTo>
                  <a:pt x="1707108" y="273773"/>
                </a:lnTo>
                <a:lnTo>
                  <a:pt x="1693164" y="236982"/>
                </a:lnTo>
                <a:lnTo>
                  <a:pt x="1692325" y="214477"/>
                </a:lnTo>
                <a:lnTo>
                  <a:pt x="1692376" y="179057"/>
                </a:lnTo>
                <a:lnTo>
                  <a:pt x="1700390" y="129946"/>
                </a:lnTo>
                <a:lnTo>
                  <a:pt x="1734210" y="109918"/>
                </a:lnTo>
                <a:lnTo>
                  <a:pt x="1748078" y="108991"/>
                </a:lnTo>
                <a:lnTo>
                  <a:pt x="1754187" y="108991"/>
                </a:lnTo>
                <a:lnTo>
                  <a:pt x="1795157" y="121183"/>
                </a:lnTo>
                <a:lnTo>
                  <a:pt x="1809153" y="157962"/>
                </a:lnTo>
                <a:lnTo>
                  <a:pt x="1810004" y="214477"/>
                </a:lnTo>
                <a:lnTo>
                  <a:pt x="1810004" y="3022"/>
                </a:lnTo>
                <a:lnTo>
                  <a:pt x="1796948" y="1371"/>
                </a:lnTo>
                <a:lnTo>
                  <a:pt x="1757692" y="12"/>
                </a:lnTo>
                <a:lnTo>
                  <a:pt x="1745475" y="12"/>
                </a:lnTo>
                <a:lnTo>
                  <a:pt x="1684096" y="4356"/>
                </a:lnTo>
                <a:lnTo>
                  <a:pt x="1635518" y="17678"/>
                </a:lnTo>
                <a:lnTo>
                  <a:pt x="1599006" y="40335"/>
                </a:lnTo>
                <a:lnTo>
                  <a:pt x="1573834" y="72720"/>
                </a:lnTo>
                <a:lnTo>
                  <a:pt x="1559255" y="115239"/>
                </a:lnTo>
                <a:lnTo>
                  <a:pt x="1554568" y="168249"/>
                </a:lnTo>
                <a:lnTo>
                  <a:pt x="1554619" y="227190"/>
                </a:lnTo>
                <a:lnTo>
                  <a:pt x="1559839" y="279692"/>
                </a:lnTo>
                <a:lnTo>
                  <a:pt x="1575549" y="322211"/>
                </a:lnTo>
                <a:lnTo>
                  <a:pt x="1601533" y="354609"/>
                </a:lnTo>
                <a:lnTo>
                  <a:pt x="1637601" y="377266"/>
                </a:lnTo>
                <a:lnTo>
                  <a:pt x="1683613" y="390575"/>
                </a:lnTo>
                <a:lnTo>
                  <a:pt x="1739379" y="394931"/>
                </a:lnTo>
                <a:lnTo>
                  <a:pt x="1762912" y="394931"/>
                </a:lnTo>
                <a:lnTo>
                  <a:pt x="1774736" y="394779"/>
                </a:lnTo>
                <a:lnTo>
                  <a:pt x="1786216" y="394373"/>
                </a:lnTo>
                <a:lnTo>
                  <a:pt x="1796732" y="393814"/>
                </a:lnTo>
                <a:lnTo>
                  <a:pt x="1805609" y="393166"/>
                </a:lnTo>
                <a:lnTo>
                  <a:pt x="1817446" y="403694"/>
                </a:lnTo>
                <a:lnTo>
                  <a:pt x="1825574" y="414540"/>
                </a:lnTo>
                <a:lnTo>
                  <a:pt x="1830273" y="426034"/>
                </a:lnTo>
                <a:lnTo>
                  <a:pt x="1831784" y="438505"/>
                </a:lnTo>
                <a:lnTo>
                  <a:pt x="1831784" y="441121"/>
                </a:lnTo>
                <a:lnTo>
                  <a:pt x="1827530" y="459841"/>
                </a:lnTo>
                <a:lnTo>
                  <a:pt x="1814131" y="473824"/>
                </a:lnTo>
                <a:lnTo>
                  <a:pt x="1790585" y="482561"/>
                </a:lnTo>
                <a:lnTo>
                  <a:pt x="1755927" y="485584"/>
                </a:lnTo>
                <a:lnTo>
                  <a:pt x="1743735" y="485584"/>
                </a:lnTo>
                <a:lnTo>
                  <a:pt x="1714373" y="483730"/>
                </a:lnTo>
                <a:lnTo>
                  <a:pt x="1679549" y="478510"/>
                </a:lnTo>
                <a:lnTo>
                  <a:pt x="1642592" y="470522"/>
                </a:lnTo>
                <a:lnTo>
                  <a:pt x="1606867" y="460324"/>
                </a:lnTo>
                <a:lnTo>
                  <a:pt x="1594485" y="458127"/>
                </a:lnTo>
                <a:lnTo>
                  <a:pt x="1559788" y="533527"/>
                </a:lnTo>
                <a:lnTo>
                  <a:pt x="1558340" y="544842"/>
                </a:lnTo>
                <a:lnTo>
                  <a:pt x="1560664" y="554024"/>
                </a:lnTo>
                <a:lnTo>
                  <a:pt x="1615211" y="578916"/>
                </a:lnTo>
                <a:lnTo>
                  <a:pt x="1658747" y="588899"/>
                </a:lnTo>
                <a:lnTo>
                  <a:pt x="1704238" y="595604"/>
                </a:lnTo>
                <a:lnTo>
                  <a:pt x="1748078" y="598055"/>
                </a:lnTo>
                <a:lnTo>
                  <a:pt x="1764639" y="598055"/>
                </a:lnTo>
                <a:lnTo>
                  <a:pt x="1830666" y="594067"/>
                </a:lnTo>
                <a:lnTo>
                  <a:pt x="1882851" y="582434"/>
                </a:lnTo>
                <a:lnTo>
                  <a:pt x="1921992" y="563626"/>
                </a:lnTo>
                <a:lnTo>
                  <a:pt x="1964512" y="506437"/>
                </a:lnTo>
                <a:lnTo>
                  <a:pt x="1967293" y="485584"/>
                </a:lnTo>
                <a:lnTo>
                  <a:pt x="1969516" y="469036"/>
                </a:lnTo>
                <a:lnTo>
                  <a:pt x="1969516" y="462927"/>
                </a:lnTo>
                <a:lnTo>
                  <a:pt x="1964321" y="430085"/>
                </a:lnTo>
                <a:lnTo>
                  <a:pt x="1949577" y="400265"/>
                </a:lnTo>
                <a:lnTo>
                  <a:pt x="1943214" y="393166"/>
                </a:lnTo>
                <a:lnTo>
                  <a:pt x="1926488" y="374535"/>
                </a:lnTo>
                <a:lnTo>
                  <a:pt x="1896300" y="353961"/>
                </a:lnTo>
                <a:lnTo>
                  <a:pt x="1919795" y="332714"/>
                </a:lnTo>
                <a:lnTo>
                  <a:pt x="1935746" y="305028"/>
                </a:lnTo>
                <a:lnTo>
                  <a:pt x="1940699" y="285953"/>
                </a:lnTo>
                <a:lnTo>
                  <a:pt x="1944852" y="269976"/>
                </a:lnTo>
                <a:lnTo>
                  <a:pt x="1947697" y="227190"/>
                </a:lnTo>
                <a:lnTo>
                  <a:pt x="1947735" y="168249"/>
                </a:lnTo>
                <a:lnTo>
                  <a:pt x="1947252" y="150495"/>
                </a:lnTo>
                <a:lnTo>
                  <a:pt x="1945868" y="134696"/>
                </a:lnTo>
                <a:lnTo>
                  <a:pt x="1943671" y="120192"/>
                </a:lnTo>
                <a:lnTo>
                  <a:pt x="1941309" y="108991"/>
                </a:lnTo>
                <a:lnTo>
                  <a:pt x="1940750" y="106349"/>
                </a:lnTo>
                <a:lnTo>
                  <a:pt x="1948129" y="104076"/>
                </a:lnTo>
                <a:lnTo>
                  <a:pt x="1955914" y="102438"/>
                </a:lnTo>
                <a:lnTo>
                  <a:pt x="1964182" y="101460"/>
                </a:lnTo>
                <a:lnTo>
                  <a:pt x="1973021" y="101130"/>
                </a:lnTo>
                <a:lnTo>
                  <a:pt x="2000910" y="101130"/>
                </a:lnTo>
                <a:lnTo>
                  <a:pt x="2013165" y="151828"/>
                </a:lnTo>
                <a:lnTo>
                  <a:pt x="2026907" y="204546"/>
                </a:lnTo>
                <a:lnTo>
                  <a:pt x="2041563" y="256641"/>
                </a:lnTo>
                <a:lnTo>
                  <a:pt x="2056574" y="305460"/>
                </a:lnTo>
                <a:lnTo>
                  <a:pt x="2071395" y="348361"/>
                </a:lnTo>
                <a:lnTo>
                  <a:pt x="2097989" y="406209"/>
                </a:lnTo>
                <a:lnTo>
                  <a:pt x="2125662" y="434213"/>
                </a:lnTo>
                <a:lnTo>
                  <a:pt x="2142121" y="442010"/>
                </a:lnTo>
                <a:lnTo>
                  <a:pt x="2133498" y="462026"/>
                </a:lnTo>
                <a:lnTo>
                  <a:pt x="2120773" y="488429"/>
                </a:lnTo>
                <a:lnTo>
                  <a:pt x="2106091" y="517766"/>
                </a:lnTo>
                <a:lnTo>
                  <a:pt x="2091563" y="546608"/>
                </a:lnTo>
                <a:lnTo>
                  <a:pt x="2088095" y="553580"/>
                </a:lnTo>
                <a:lnTo>
                  <a:pt x="2087245" y="557949"/>
                </a:lnTo>
                <a:lnTo>
                  <a:pt x="2087245" y="561441"/>
                </a:lnTo>
                <a:lnTo>
                  <a:pt x="2154351" y="602424"/>
                </a:lnTo>
                <a:lnTo>
                  <a:pt x="2179612" y="609384"/>
                </a:lnTo>
                <a:lnTo>
                  <a:pt x="2186863" y="608482"/>
                </a:lnTo>
                <a:lnTo>
                  <a:pt x="2228227" y="544271"/>
                </a:lnTo>
                <a:lnTo>
                  <a:pt x="2251113" y="496481"/>
                </a:lnTo>
                <a:lnTo>
                  <a:pt x="2272601" y="448017"/>
                </a:lnTo>
                <a:lnTo>
                  <a:pt x="2292667" y="399199"/>
                </a:lnTo>
                <a:lnTo>
                  <a:pt x="2311235" y="350342"/>
                </a:lnTo>
                <a:lnTo>
                  <a:pt x="2321572" y="320840"/>
                </a:lnTo>
                <a:lnTo>
                  <a:pt x="2328265" y="301764"/>
                </a:lnTo>
                <a:lnTo>
                  <a:pt x="2343696" y="253784"/>
                </a:lnTo>
                <a:lnTo>
                  <a:pt x="2357463" y="206717"/>
                </a:lnTo>
                <a:lnTo>
                  <a:pt x="2369540" y="160896"/>
                </a:lnTo>
                <a:lnTo>
                  <a:pt x="2379903" y="116332"/>
                </a:lnTo>
                <a:lnTo>
                  <a:pt x="2388336" y="74218"/>
                </a:lnTo>
                <a:lnTo>
                  <a:pt x="2394953" y="34010"/>
                </a:lnTo>
                <a:lnTo>
                  <a:pt x="2395194" y="21831"/>
                </a:lnTo>
                <a:close/>
              </a:path>
            </a:pathLst>
          </a:custGeom>
          <a:solidFill>
            <a:srgbClr val="000000"/>
          </a:solidFill>
        </p:spPr>
        <p:txBody>
          <a:bodyPr wrap="square" lIns="0" tIns="0" rIns="0" bIns="0" rtlCol="0"/>
          <a:lstStyle/>
          <a:p>
            <a:endParaRPr/>
          </a:p>
        </p:txBody>
      </p:sp>
      <p:grpSp>
        <p:nvGrpSpPr>
          <p:cNvPr id="67" name="object 4">
            <a:extLst>
              <a:ext uri="{FF2B5EF4-FFF2-40B4-BE49-F238E27FC236}">
                <a16:creationId xmlns:a16="http://schemas.microsoft.com/office/drawing/2014/main" id="{685FB6F1-29C9-C02D-958F-68B7477FB945}"/>
              </a:ext>
            </a:extLst>
          </p:cNvPr>
          <p:cNvGrpSpPr/>
          <p:nvPr userDrawn="1"/>
        </p:nvGrpSpPr>
        <p:grpSpPr>
          <a:xfrm>
            <a:off x="837670" y="9764102"/>
            <a:ext cx="4721860" cy="707390"/>
            <a:chOff x="837670" y="9764102"/>
            <a:chExt cx="4721860" cy="707390"/>
          </a:xfrm>
        </p:grpSpPr>
        <p:sp>
          <p:nvSpPr>
            <p:cNvPr id="68" name="object 5">
              <a:extLst>
                <a:ext uri="{FF2B5EF4-FFF2-40B4-BE49-F238E27FC236}">
                  <a16:creationId xmlns:a16="http://schemas.microsoft.com/office/drawing/2014/main" id="{D406FDB1-3DC7-E78C-1A8E-75F0C130DA9E}"/>
                </a:ext>
              </a:extLst>
            </p:cNvPr>
            <p:cNvSpPr/>
            <p:nvPr/>
          </p:nvSpPr>
          <p:spPr>
            <a:xfrm>
              <a:off x="842382" y="9768814"/>
              <a:ext cx="4712335" cy="697865"/>
            </a:xfrm>
            <a:custGeom>
              <a:avLst/>
              <a:gdLst/>
              <a:ahLst/>
              <a:cxnLst/>
              <a:rect l="l" t="t" r="r" b="b"/>
              <a:pathLst>
                <a:path w="4712335" h="697865">
                  <a:moveTo>
                    <a:pt x="188475" y="0"/>
                  </a:moveTo>
                  <a:lnTo>
                    <a:pt x="138372" y="6732"/>
                  </a:lnTo>
                  <a:lnTo>
                    <a:pt x="93349" y="25732"/>
                  </a:lnTo>
                  <a:lnTo>
                    <a:pt x="55203" y="55203"/>
                  </a:lnTo>
                  <a:lnTo>
                    <a:pt x="25732" y="93349"/>
                  </a:lnTo>
                  <a:lnTo>
                    <a:pt x="6732" y="138372"/>
                  </a:lnTo>
                  <a:lnTo>
                    <a:pt x="0" y="188475"/>
                  </a:lnTo>
                  <a:lnTo>
                    <a:pt x="0" y="508885"/>
                  </a:lnTo>
                  <a:lnTo>
                    <a:pt x="6732" y="558988"/>
                  </a:lnTo>
                  <a:lnTo>
                    <a:pt x="25732" y="604011"/>
                  </a:lnTo>
                  <a:lnTo>
                    <a:pt x="55203" y="642157"/>
                  </a:lnTo>
                  <a:lnTo>
                    <a:pt x="93349" y="671628"/>
                  </a:lnTo>
                  <a:lnTo>
                    <a:pt x="138372" y="690628"/>
                  </a:lnTo>
                  <a:lnTo>
                    <a:pt x="188475" y="697360"/>
                  </a:lnTo>
                  <a:lnTo>
                    <a:pt x="4523422" y="697360"/>
                  </a:lnTo>
                  <a:lnTo>
                    <a:pt x="4573526" y="690628"/>
                  </a:lnTo>
                  <a:lnTo>
                    <a:pt x="4618549" y="671628"/>
                  </a:lnTo>
                  <a:lnTo>
                    <a:pt x="4656694" y="642157"/>
                  </a:lnTo>
                  <a:lnTo>
                    <a:pt x="4686165" y="604011"/>
                  </a:lnTo>
                  <a:lnTo>
                    <a:pt x="4705165" y="558988"/>
                  </a:lnTo>
                  <a:lnTo>
                    <a:pt x="4711898" y="508885"/>
                  </a:lnTo>
                  <a:lnTo>
                    <a:pt x="4711898" y="188475"/>
                  </a:lnTo>
                  <a:lnTo>
                    <a:pt x="4705165" y="138372"/>
                  </a:lnTo>
                  <a:lnTo>
                    <a:pt x="4686165" y="93349"/>
                  </a:lnTo>
                  <a:lnTo>
                    <a:pt x="4656694" y="55203"/>
                  </a:lnTo>
                  <a:lnTo>
                    <a:pt x="4618549" y="25732"/>
                  </a:lnTo>
                  <a:lnTo>
                    <a:pt x="4573526" y="6732"/>
                  </a:lnTo>
                  <a:lnTo>
                    <a:pt x="4523422" y="0"/>
                  </a:lnTo>
                  <a:lnTo>
                    <a:pt x="188475" y="0"/>
                  </a:lnTo>
                  <a:close/>
                </a:path>
              </a:pathLst>
            </a:custGeom>
            <a:ln w="9423">
              <a:solidFill>
                <a:srgbClr val="52C3EB"/>
              </a:solidFill>
            </a:ln>
          </p:spPr>
          <p:txBody>
            <a:bodyPr wrap="square" lIns="0" tIns="0" rIns="0" bIns="0" rtlCol="0"/>
            <a:lstStyle/>
            <a:p>
              <a:endParaRPr/>
            </a:p>
          </p:txBody>
        </p:sp>
        <p:sp>
          <p:nvSpPr>
            <p:cNvPr id="69" name="object 6">
              <a:extLst>
                <a:ext uri="{FF2B5EF4-FFF2-40B4-BE49-F238E27FC236}">
                  <a16:creationId xmlns:a16="http://schemas.microsoft.com/office/drawing/2014/main" id="{B00AEFB8-EF59-4CC6-7180-099D2504F0B7}"/>
                </a:ext>
              </a:extLst>
            </p:cNvPr>
            <p:cNvSpPr/>
            <p:nvPr/>
          </p:nvSpPr>
          <p:spPr>
            <a:xfrm>
              <a:off x="842382" y="9768814"/>
              <a:ext cx="3091180" cy="697865"/>
            </a:xfrm>
            <a:custGeom>
              <a:avLst/>
              <a:gdLst/>
              <a:ahLst/>
              <a:cxnLst/>
              <a:rect l="l" t="t" r="r" b="b"/>
              <a:pathLst>
                <a:path w="3091179" h="697865">
                  <a:moveTo>
                    <a:pt x="2902529" y="0"/>
                  </a:moveTo>
                  <a:lnTo>
                    <a:pt x="188475" y="0"/>
                  </a:lnTo>
                  <a:lnTo>
                    <a:pt x="138372" y="6732"/>
                  </a:lnTo>
                  <a:lnTo>
                    <a:pt x="93349" y="25732"/>
                  </a:lnTo>
                  <a:lnTo>
                    <a:pt x="55203" y="55203"/>
                  </a:lnTo>
                  <a:lnTo>
                    <a:pt x="25732" y="93349"/>
                  </a:lnTo>
                  <a:lnTo>
                    <a:pt x="6732" y="138372"/>
                  </a:lnTo>
                  <a:lnTo>
                    <a:pt x="0" y="188475"/>
                  </a:lnTo>
                  <a:lnTo>
                    <a:pt x="0" y="508885"/>
                  </a:lnTo>
                  <a:lnTo>
                    <a:pt x="6732" y="558988"/>
                  </a:lnTo>
                  <a:lnTo>
                    <a:pt x="25732" y="604011"/>
                  </a:lnTo>
                  <a:lnTo>
                    <a:pt x="55203" y="642157"/>
                  </a:lnTo>
                  <a:lnTo>
                    <a:pt x="93349" y="671628"/>
                  </a:lnTo>
                  <a:lnTo>
                    <a:pt x="138372" y="690628"/>
                  </a:lnTo>
                  <a:lnTo>
                    <a:pt x="188475" y="697360"/>
                  </a:lnTo>
                  <a:lnTo>
                    <a:pt x="2902529" y="697360"/>
                  </a:lnTo>
                  <a:lnTo>
                    <a:pt x="2952633" y="690628"/>
                  </a:lnTo>
                  <a:lnTo>
                    <a:pt x="2997656" y="671628"/>
                  </a:lnTo>
                  <a:lnTo>
                    <a:pt x="3035801" y="642157"/>
                  </a:lnTo>
                  <a:lnTo>
                    <a:pt x="3065272" y="604011"/>
                  </a:lnTo>
                  <a:lnTo>
                    <a:pt x="3084272" y="558988"/>
                  </a:lnTo>
                  <a:lnTo>
                    <a:pt x="3091005" y="508885"/>
                  </a:lnTo>
                  <a:lnTo>
                    <a:pt x="3091005" y="188475"/>
                  </a:lnTo>
                  <a:lnTo>
                    <a:pt x="3084272" y="138372"/>
                  </a:lnTo>
                  <a:lnTo>
                    <a:pt x="3065272" y="93349"/>
                  </a:lnTo>
                  <a:lnTo>
                    <a:pt x="3035801" y="55203"/>
                  </a:lnTo>
                  <a:lnTo>
                    <a:pt x="2997656" y="25732"/>
                  </a:lnTo>
                  <a:lnTo>
                    <a:pt x="2952633" y="6732"/>
                  </a:lnTo>
                  <a:lnTo>
                    <a:pt x="2902529" y="0"/>
                  </a:lnTo>
                  <a:close/>
                </a:path>
              </a:pathLst>
            </a:custGeom>
            <a:solidFill>
              <a:srgbClr val="52C3EB"/>
            </a:solidFill>
          </p:spPr>
          <p:txBody>
            <a:bodyPr wrap="square" lIns="0" tIns="0" rIns="0" bIns="0" rtlCol="0"/>
            <a:lstStyle/>
            <a:p>
              <a:endParaRPr/>
            </a:p>
          </p:txBody>
        </p:sp>
      </p:grpSp>
      <p:grpSp>
        <p:nvGrpSpPr>
          <p:cNvPr id="71" name="object 12">
            <a:extLst>
              <a:ext uri="{FF2B5EF4-FFF2-40B4-BE49-F238E27FC236}">
                <a16:creationId xmlns:a16="http://schemas.microsoft.com/office/drawing/2014/main" id="{93B9B05D-894D-90EC-ABA4-6C67FC7DF63F}"/>
              </a:ext>
            </a:extLst>
          </p:cNvPr>
          <p:cNvGrpSpPr/>
          <p:nvPr userDrawn="1"/>
        </p:nvGrpSpPr>
        <p:grpSpPr>
          <a:xfrm>
            <a:off x="13681581" y="5823765"/>
            <a:ext cx="4429125" cy="2207895"/>
            <a:chOff x="13681581" y="5823765"/>
            <a:chExt cx="4429125" cy="2207895"/>
          </a:xfrm>
        </p:grpSpPr>
        <p:sp>
          <p:nvSpPr>
            <p:cNvPr id="72" name="object 13">
              <a:extLst>
                <a:ext uri="{FF2B5EF4-FFF2-40B4-BE49-F238E27FC236}">
                  <a16:creationId xmlns:a16="http://schemas.microsoft.com/office/drawing/2014/main" id="{32B35C01-FCCD-AFBA-D5CE-A56D39D15553}"/>
                </a:ext>
              </a:extLst>
            </p:cNvPr>
            <p:cNvSpPr/>
            <p:nvPr/>
          </p:nvSpPr>
          <p:spPr>
            <a:xfrm>
              <a:off x="17819997" y="6738950"/>
              <a:ext cx="241300" cy="319405"/>
            </a:xfrm>
            <a:custGeom>
              <a:avLst/>
              <a:gdLst/>
              <a:ahLst/>
              <a:cxnLst/>
              <a:rect l="l" t="t" r="r" b="b"/>
              <a:pathLst>
                <a:path w="241300" h="319404">
                  <a:moveTo>
                    <a:pt x="113022" y="0"/>
                  </a:moveTo>
                  <a:lnTo>
                    <a:pt x="0" y="0"/>
                  </a:lnTo>
                  <a:lnTo>
                    <a:pt x="0" y="319341"/>
                  </a:lnTo>
                  <a:lnTo>
                    <a:pt x="162738" y="292682"/>
                  </a:lnTo>
                  <a:lnTo>
                    <a:pt x="200823" y="277410"/>
                  </a:lnTo>
                  <a:lnTo>
                    <a:pt x="227837" y="248790"/>
                  </a:lnTo>
                  <a:lnTo>
                    <a:pt x="240842" y="211646"/>
                  </a:lnTo>
                  <a:lnTo>
                    <a:pt x="236903" y="170801"/>
                  </a:lnTo>
                  <a:lnTo>
                    <a:pt x="202391" y="64867"/>
                  </a:lnTo>
                  <a:lnTo>
                    <a:pt x="168246" y="17928"/>
                  </a:lnTo>
                  <a:lnTo>
                    <a:pt x="113022" y="0"/>
                  </a:lnTo>
                  <a:close/>
                </a:path>
              </a:pathLst>
            </a:custGeom>
            <a:solidFill>
              <a:srgbClr val="BF4000"/>
            </a:solidFill>
          </p:spPr>
          <p:txBody>
            <a:bodyPr wrap="square" lIns="0" tIns="0" rIns="0" bIns="0" rtlCol="0"/>
            <a:lstStyle/>
            <a:p>
              <a:endParaRPr/>
            </a:p>
          </p:txBody>
        </p:sp>
        <p:sp>
          <p:nvSpPr>
            <p:cNvPr id="73" name="object 14">
              <a:extLst>
                <a:ext uri="{FF2B5EF4-FFF2-40B4-BE49-F238E27FC236}">
                  <a16:creationId xmlns:a16="http://schemas.microsoft.com/office/drawing/2014/main" id="{558D793C-07F7-B621-9958-EB084FE178E5}"/>
                </a:ext>
              </a:extLst>
            </p:cNvPr>
            <p:cNvSpPr/>
            <p:nvPr/>
          </p:nvSpPr>
          <p:spPr>
            <a:xfrm>
              <a:off x="17819997" y="6738950"/>
              <a:ext cx="241300" cy="319405"/>
            </a:xfrm>
            <a:custGeom>
              <a:avLst/>
              <a:gdLst/>
              <a:ahLst/>
              <a:cxnLst/>
              <a:rect l="l" t="t" r="r" b="b"/>
              <a:pathLst>
                <a:path w="241300" h="319404">
                  <a:moveTo>
                    <a:pt x="162738" y="292682"/>
                  </a:moveTo>
                  <a:lnTo>
                    <a:pt x="0" y="319341"/>
                  </a:lnTo>
                  <a:lnTo>
                    <a:pt x="0" y="0"/>
                  </a:lnTo>
                  <a:lnTo>
                    <a:pt x="113022" y="0"/>
                  </a:lnTo>
                  <a:lnTo>
                    <a:pt x="142388" y="4696"/>
                  </a:lnTo>
                  <a:lnTo>
                    <a:pt x="188834" y="38413"/>
                  </a:lnTo>
                  <a:lnTo>
                    <a:pt x="236903" y="170801"/>
                  </a:lnTo>
                  <a:lnTo>
                    <a:pt x="240842" y="211646"/>
                  </a:lnTo>
                  <a:lnTo>
                    <a:pt x="227837" y="248790"/>
                  </a:lnTo>
                  <a:lnTo>
                    <a:pt x="200823" y="277410"/>
                  </a:lnTo>
                  <a:lnTo>
                    <a:pt x="162738" y="292682"/>
                  </a:lnTo>
                  <a:close/>
                </a:path>
              </a:pathLst>
            </a:custGeom>
            <a:ln w="52521">
              <a:solidFill>
                <a:srgbClr val="242E3B"/>
              </a:solidFill>
            </a:ln>
          </p:spPr>
          <p:txBody>
            <a:bodyPr wrap="square" lIns="0" tIns="0" rIns="0" bIns="0" rtlCol="0"/>
            <a:lstStyle/>
            <a:p>
              <a:endParaRPr/>
            </a:p>
          </p:txBody>
        </p:sp>
        <p:sp>
          <p:nvSpPr>
            <p:cNvPr id="74" name="object 15">
              <a:extLst>
                <a:ext uri="{FF2B5EF4-FFF2-40B4-BE49-F238E27FC236}">
                  <a16:creationId xmlns:a16="http://schemas.microsoft.com/office/drawing/2014/main" id="{9240A462-CE04-AAAA-8FED-162236EAF0EF}"/>
                </a:ext>
              </a:extLst>
            </p:cNvPr>
            <p:cNvSpPr/>
            <p:nvPr/>
          </p:nvSpPr>
          <p:spPr>
            <a:xfrm>
              <a:off x="13729528" y="6875568"/>
              <a:ext cx="342900" cy="342900"/>
            </a:xfrm>
            <a:custGeom>
              <a:avLst/>
              <a:gdLst/>
              <a:ahLst/>
              <a:cxnLst/>
              <a:rect l="l" t="t" r="r" b="b"/>
              <a:pathLst>
                <a:path w="342900" h="342900">
                  <a:moveTo>
                    <a:pt x="171356" y="0"/>
                  </a:moveTo>
                  <a:lnTo>
                    <a:pt x="125799" y="6120"/>
                  </a:lnTo>
                  <a:lnTo>
                    <a:pt x="84865" y="23391"/>
                  </a:lnTo>
                  <a:lnTo>
                    <a:pt x="50185" y="50181"/>
                  </a:lnTo>
                  <a:lnTo>
                    <a:pt x="23393" y="84856"/>
                  </a:lnTo>
                  <a:lnTo>
                    <a:pt x="6120" y="125781"/>
                  </a:lnTo>
                  <a:lnTo>
                    <a:pt x="0" y="171324"/>
                  </a:lnTo>
                  <a:lnTo>
                    <a:pt x="6120" y="216867"/>
                  </a:lnTo>
                  <a:lnTo>
                    <a:pt x="23393" y="257793"/>
                  </a:lnTo>
                  <a:lnTo>
                    <a:pt x="50185" y="292467"/>
                  </a:lnTo>
                  <a:lnTo>
                    <a:pt x="84865" y="319257"/>
                  </a:lnTo>
                  <a:lnTo>
                    <a:pt x="125799" y="336529"/>
                  </a:lnTo>
                  <a:lnTo>
                    <a:pt x="171356" y="342649"/>
                  </a:lnTo>
                  <a:lnTo>
                    <a:pt x="216899" y="336529"/>
                  </a:lnTo>
                  <a:lnTo>
                    <a:pt x="257824" y="319257"/>
                  </a:lnTo>
                  <a:lnTo>
                    <a:pt x="292498" y="292467"/>
                  </a:lnTo>
                  <a:lnTo>
                    <a:pt x="319288" y="257793"/>
                  </a:lnTo>
                  <a:lnTo>
                    <a:pt x="336560" y="216867"/>
                  </a:lnTo>
                  <a:lnTo>
                    <a:pt x="342680" y="171324"/>
                  </a:lnTo>
                  <a:lnTo>
                    <a:pt x="336560" y="125781"/>
                  </a:lnTo>
                  <a:lnTo>
                    <a:pt x="319288" y="84856"/>
                  </a:lnTo>
                  <a:lnTo>
                    <a:pt x="292498" y="50181"/>
                  </a:lnTo>
                  <a:lnTo>
                    <a:pt x="257824" y="23391"/>
                  </a:lnTo>
                  <a:lnTo>
                    <a:pt x="216899" y="6120"/>
                  </a:lnTo>
                  <a:lnTo>
                    <a:pt x="171356" y="0"/>
                  </a:lnTo>
                  <a:close/>
                </a:path>
              </a:pathLst>
            </a:custGeom>
            <a:solidFill>
              <a:srgbClr val="F2F1F0"/>
            </a:solidFill>
          </p:spPr>
          <p:txBody>
            <a:bodyPr wrap="square" lIns="0" tIns="0" rIns="0" bIns="0" rtlCol="0"/>
            <a:lstStyle/>
            <a:p>
              <a:endParaRPr/>
            </a:p>
          </p:txBody>
        </p:sp>
        <p:sp>
          <p:nvSpPr>
            <p:cNvPr id="75" name="object 16">
              <a:extLst>
                <a:ext uri="{FF2B5EF4-FFF2-40B4-BE49-F238E27FC236}">
                  <a16:creationId xmlns:a16="http://schemas.microsoft.com/office/drawing/2014/main" id="{7F33AB48-8969-56A2-17F3-AF594E2ADAB5}"/>
                </a:ext>
              </a:extLst>
            </p:cNvPr>
            <p:cNvSpPr/>
            <p:nvPr/>
          </p:nvSpPr>
          <p:spPr>
            <a:xfrm>
              <a:off x="13729528" y="6875568"/>
              <a:ext cx="342900" cy="342900"/>
            </a:xfrm>
            <a:custGeom>
              <a:avLst/>
              <a:gdLst/>
              <a:ahLst/>
              <a:cxnLst/>
              <a:rect l="l" t="t" r="r" b="b"/>
              <a:pathLst>
                <a:path w="342900" h="342900">
                  <a:moveTo>
                    <a:pt x="342680" y="171324"/>
                  </a:moveTo>
                  <a:lnTo>
                    <a:pt x="336560" y="216867"/>
                  </a:lnTo>
                  <a:lnTo>
                    <a:pt x="319288" y="257793"/>
                  </a:lnTo>
                  <a:lnTo>
                    <a:pt x="292498" y="292467"/>
                  </a:lnTo>
                  <a:lnTo>
                    <a:pt x="257824" y="319257"/>
                  </a:lnTo>
                  <a:lnTo>
                    <a:pt x="216899" y="336529"/>
                  </a:lnTo>
                  <a:lnTo>
                    <a:pt x="171356" y="342649"/>
                  </a:lnTo>
                  <a:lnTo>
                    <a:pt x="125799" y="336529"/>
                  </a:lnTo>
                  <a:lnTo>
                    <a:pt x="84865" y="319257"/>
                  </a:lnTo>
                  <a:lnTo>
                    <a:pt x="50185" y="292467"/>
                  </a:lnTo>
                  <a:lnTo>
                    <a:pt x="23393" y="257793"/>
                  </a:lnTo>
                  <a:lnTo>
                    <a:pt x="6120" y="216867"/>
                  </a:lnTo>
                  <a:lnTo>
                    <a:pt x="0" y="171324"/>
                  </a:lnTo>
                  <a:lnTo>
                    <a:pt x="6120" y="125781"/>
                  </a:lnTo>
                  <a:lnTo>
                    <a:pt x="23393" y="84856"/>
                  </a:lnTo>
                  <a:lnTo>
                    <a:pt x="50185" y="50181"/>
                  </a:lnTo>
                  <a:lnTo>
                    <a:pt x="84865" y="23391"/>
                  </a:lnTo>
                  <a:lnTo>
                    <a:pt x="125799" y="6120"/>
                  </a:lnTo>
                  <a:lnTo>
                    <a:pt x="171356" y="0"/>
                  </a:lnTo>
                  <a:lnTo>
                    <a:pt x="216899" y="6120"/>
                  </a:lnTo>
                  <a:lnTo>
                    <a:pt x="257824" y="23391"/>
                  </a:lnTo>
                  <a:lnTo>
                    <a:pt x="292498" y="50181"/>
                  </a:lnTo>
                  <a:lnTo>
                    <a:pt x="319288" y="84856"/>
                  </a:lnTo>
                  <a:lnTo>
                    <a:pt x="336560" y="125781"/>
                  </a:lnTo>
                  <a:lnTo>
                    <a:pt x="342680" y="171324"/>
                  </a:lnTo>
                  <a:close/>
                </a:path>
              </a:pathLst>
            </a:custGeom>
            <a:ln w="52521">
              <a:solidFill>
                <a:srgbClr val="242E3B"/>
              </a:solidFill>
            </a:ln>
          </p:spPr>
          <p:txBody>
            <a:bodyPr wrap="square" lIns="0" tIns="0" rIns="0" bIns="0" rtlCol="0"/>
            <a:lstStyle/>
            <a:p>
              <a:endParaRPr/>
            </a:p>
          </p:txBody>
        </p:sp>
        <p:sp>
          <p:nvSpPr>
            <p:cNvPr id="76" name="object 17">
              <a:extLst>
                <a:ext uri="{FF2B5EF4-FFF2-40B4-BE49-F238E27FC236}">
                  <a16:creationId xmlns:a16="http://schemas.microsoft.com/office/drawing/2014/main" id="{08102FF6-354F-D514-978C-45F8365FB967}"/>
                </a:ext>
              </a:extLst>
            </p:cNvPr>
            <p:cNvSpPr/>
            <p:nvPr/>
          </p:nvSpPr>
          <p:spPr>
            <a:xfrm>
              <a:off x="13707842" y="6002328"/>
              <a:ext cx="4377055" cy="1720214"/>
            </a:xfrm>
            <a:custGeom>
              <a:avLst/>
              <a:gdLst/>
              <a:ahLst/>
              <a:cxnLst/>
              <a:rect l="l" t="t" r="r" b="b"/>
              <a:pathLst>
                <a:path w="4377055" h="1720215">
                  <a:moveTo>
                    <a:pt x="3548855" y="0"/>
                  </a:moveTo>
                  <a:lnTo>
                    <a:pt x="1827672" y="0"/>
                  </a:lnTo>
                  <a:lnTo>
                    <a:pt x="1777104" y="2796"/>
                  </a:lnTo>
                  <a:lnTo>
                    <a:pt x="1727453" y="11087"/>
                  </a:lnTo>
                  <a:lnTo>
                    <a:pt x="1679151" y="24725"/>
                  </a:lnTo>
                  <a:lnTo>
                    <a:pt x="1632628" y="43563"/>
                  </a:lnTo>
                  <a:lnTo>
                    <a:pt x="1588316" y="67453"/>
                  </a:lnTo>
                  <a:lnTo>
                    <a:pt x="1546644" y="96248"/>
                  </a:lnTo>
                  <a:lnTo>
                    <a:pt x="848885" y="637729"/>
                  </a:lnTo>
                  <a:lnTo>
                    <a:pt x="371695" y="782635"/>
                  </a:lnTo>
                  <a:lnTo>
                    <a:pt x="329866" y="797448"/>
                  </a:lnTo>
                  <a:lnTo>
                    <a:pt x="289283" y="816922"/>
                  </a:lnTo>
                  <a:lnTo>
                    <a:pt x="251890" y="841666"/>
                  </a:lnTo>
                  <a:lnTo>
                    <a:pt x="219632" y="872288"/>
                  </a:lnTo>
                  <a:lnTo>
                    <a:pt x="194454" y="909396"/>
                  </a:lnTo>
                  <a:lnTo>
                    <a:pt x="179312" y="938524"/>
                  </a:lnTo>
                  <a:lnTo>
                    <a:pt x="163696" y="967423"/>
                  </a:lnTo>
                  <a:lnTo>
                    <a:pt x="147138" y="995768"/>
                  </a:lnTo>
                  <a:lnTo>
                    <a:pt x="129168" y="1023235"/>
                  </a:lnTo>
                  <a:lnTo>
                    <a:pt x="107789" y="1048557"/>
                  </a:lnTo>
                  <a:lnTo>
                    <a:pt x="59765" y="1094254"/>
                  </a:lnTo>
                  <a:lnTo>
                    <a:pt x="39045" y="1118698"/>
                  </a:lnTo>
                  <a:lnTo>
                    <a:pt x="14121" y="1173863"/>
                  </a:lnTo>
                  <a:lnTo>
                    <a:pt x="5005" y="1233983"/>
                  </a:lnTo>
                  <a:lnTo>
                    <a:pt x="2959" y="1280035"/>
                  </a:lnTo>
                  <a:lnTo>
                    <a:pt x="1638" y="1326445"/>
                  </a:lnTo>
                  <a:lnTo>
                    <a:pt x="938" y="1372806"/>
                  </a:lnTo>
                  <a:lnTo>
                    <a:pt x="753" y="1418710"/>
                  </a:lnTo>
                  <a:lnTo>
                    <a:pt x="0" y="1485124"/>
                  </a:lnTo>
                  <a:lnTo>
                    <a:pt x="3455" y="1551460"/>
                  </a:lnTo>
                  <a:lnTo>
                    <a:pt x="14273" y="1601664"/>
                  </a:lnTo>
                  <a:lnTo>
                    <a:pt x="33954" y="1645626"/>
                  </a:lnTo>
                  <a:lnTo>
                    <a:pt x="63295" y="1680978"/>
                  </a:lnTo>
                  <a:lnTo>
                    <a:pt x="103095" y="1705351"/>
                  </a:lnTo>
                  <a:lnTo>
                    <a:pt x="154152" y="1716377"/>
                  </a:lnTo>
                  <a:lnTo>
                    <a:pt x="148124" y="1678855"/>
                  </a:lnTo>
                  <a:lnTo>
                    <a:pt x="145198" y="1640381"/>
                  </a:lnTo>
                  <a:lnTo>
                    <a:pt x="145513" y="1601079"/>
                  </a:lnTo>
                  <a:lnTo>
                    <a:pt x="149210" y="1561072"/>
                  </a:lnTo>
                  <a:lnTo>
                    <a:pt x="158079" y="1514268"/>
                  </a:lnTo>
                  <a:lnTo>
                    <a:pt x="171679" y="1469232"/>
                  </a:lnTo>
                  <a:lnTo>
                    <a:pt x="189727" y="1426236"/>
                  </a:lnTo>
                  <a:lnTo>
                    <a:pt x="211941" y="1385553"/>
                  </a:lnTo>
                  <a:lnTo>
                    <a:pt x="238039" y="1347455"/>
                  </a:lnTo>
                  <a:lnTo>
                    <a:pt x="267740" y="1312215"/>
                  </a:lnTo>
                  <a:lnTo>
                    <a:pt x="300762" y="1280105"/>
                  </a:lnTo>
                  <a:lnTo>
                    <a:pt x="336822" y="1251398"/>
                  </a:lnTo>
                  <a:lnTo>
                    <a:pt x="375640" y="1226366"/>
                  </a:lnTo>
                  <a:lnTo>
                    <a:pt x="416932" y="1205281"/>
                  </a:lnTo>
                  <a:lnTo>
                    <a:pt x="460418" y="1188416"/>
                  </a:lnTo>
                  <a:lnTo>
                    <a:pt x="505815" y="1176043"/>
                  </a:lnTo>
                  <a:lnTo>
                    <a:pt x="552841" y="1168435"/>
                  </a:lnTo>
                  <a:lnTo>
                    <a:pt x="601098" y="1165697"/>
                  </a:lnTo>
                  <a:lnTo>
                    <a:pt x="648235" y="1167821"/>
                  </a:lnTo>
                  <a:lnTo>
                    <a:pt x="694019" y="1174572"/>
                  </a:lnTo>
                  <a:lnTo>
                    <a:pt x="738217" y="1185717"/>
                  </a:lnTo>
                  <a:lnTo>
                    <a:pt x="780597" y="1201025"/>
                  </a:lnTo>
                  <a:lnTo>
                    <a:pt x="820924" y="1220261"/>
                  </a:lnTo>
                  <a:lnTo>
                    <a:pt x="858967" y="1243192"/>
                  </a:lnTo>
                  <a:lnTo>
                    <a:pt x="894492" y="1269585"/>
                  </a:lnTo>
                  <a:lnTo>
                    <a:pt x="927266" y="1299208"/>
                  </a:lnTo>
                  <a:lnTo>
                    <a:pt x="957057" y="1331826"/>
                  </a:lnTo>
                  <a:lnTo>
                    <a:pt x="983632" y="1367208"/>
                  </a:lnTo>
                  <a:lnTo>
                    <a:pt x="1006757" y="1405119"/>
                  </a:lnTo>
                  <a:lnTo>
                    <a:pt x="1026200" y="1445327"/>
                  </a:lnTo>
                  <a:lnTo>
                    <a:pt x="1041728" y="1487599"/>
                  </a:lnTo>
                  <a:lnTo>
                    <a:pt x="1053107" y="1531701"/>
                  </a:lnTo>
                  <a:lnTo>
                    <a:pt x="1060106" y="1577400"/>
                  </a:lnTo>
                  <a:lnTo>
                    <a:pt x="1062491" y="1624463"/>
                  </a:lnTo>
                  <a:lnTo>
                    <a:pt x="1061896" y="1648071"/>
                  </a:lnTo>
                  <a:lnTo>
                    <a:pt x="1060132" y="1671365"/>
                  </a:lnTo>
                  <a:lnTo>
                    <a:pt x="1057225" y="1694317"/>
                  </a:lnTo>
                  <a:lnTo>
                    <a:pt x="1053203" y="1716900"/>
                  </a:lnTo>
                  <a:lnTo>
                    <a:pt x="1664870" y="1716900"/>
                  </a:lnTo>
                  <a:lnTo>
                    <a:pt x="3204331" y="1719633"/>
                  </a:lnTo>
                  <a:lnTo>
                    <a:pt x="3200068" y="1696402"/>
                  </a:lnTo>
                  <a:lnTo>
                    <a:pt x="3196957" y="1672778"/>
                  </a:lnTo>
                  <a:lnTo>
                    <a:pt x="3195052" y="1648790"/>
                  </a:lnTo>
                  <a:lnTo>
                    <a:pt x="3194405" y="1624463"/>
                  </a:lnTo>
                  <a:lnTo>
                    <a:pt x="3196786" y="1577300"/>
                  </a:lnTo>
                  <a:lnTo>
                    <a:pt x="3203776" y="1531498"/>
                  </a:lnTo>
                  <a:lnTo>
                    <a:pt x="3215143" y="1487291"/>
                  </a:lnTo>
                  <a:lnTo>
                    <a:pt x="3230654" y="1444909"/>
                  </a:lnTo>
                  <a:lnTo>
                    <a:pt x="3250078" y="1404584"/>
                  </a:lnTo>
                  <a:lnTo>
                    <a:pt x="3273183" y="1366550"/>
                  </a:lnTo>
                  <a:lnTo>
                    <a:pt x="3299738" y="1331036"/>
                  </a:lnTo>
                  <a:lnTo>
                    <a:pt x="3329509" y="1298277"/>
                  </a:lnTo>
                  <a:lnTo>
                    <a:pt x="3362267" y="1268502"/>
                  </a:lnTo>
                  <a:lnTo>
                    <a:pt x="3397778" y="1241946"/>
                  </a:lnTo>
                  <a:lnTo>
                    <a:pt x="3435811" y="1218838"/>
                  </a:lnTo>
                  <a:lnTo>
                    <a:pt x="3476134" y="1199412"/>
                  </a:lnTo>
                  <a:lnTo>
                    <a:pt x="3518515" y="1183898"/>
                  </a:lnTo>
                  <a:lnTo>
                    <a:pt x="3562722" y="1172531"/>
                  </a:lnTo>
                  <a:lnTo>
                    <a:pt x="3608524" y="1165540"/>
                  </a:lnTo>
                  <a:lnTo>
                    <a:pt x="3655689" y="1163158"/>
                  </a:lnTo>
                  <a:lnTo>
                    <a:pt x="3702852" y="1165540"/>
                  </a:lnTo>
                  <a:lnTo>
                    <a:pt x="3748653" y="1172531"/>
                  </a:lnTo>
                  <a:lnTo>
                    <a:pt x="3792859" y="1183898"/>
                  </a:lnTo>
                  <a:lnTo>
                    <a:pt x="3835239" y="1199412"/>
                  </a:lnTo>
                  <a:lnTo>
                    <a:pt x="3875561" y="1218838"/>
                  </a:lnTo>
                  <a:lnTo>
                    <a:pt x="3913593" y="1241946"/>
                  </a:lnTo>
                  <a:lnTo>
                    <a:pt x="3949103" y="1268502"/>
                  </a:lnTo>
                  <a:lnTo>
                    <a:pt x="3981860" y="1298277"/>
                  </a:lnTo>
                  <a:lnTo>
                    <a:pt x="4011631" y="1331036"/>
                  </a:lnTo>
                  <a:lnTo>
                    <a:pt x="4038185" y="1366550"/>
                  </a:lnTo>
                  <a:lnTo>
                    <a:pt x="4061290" y="1404584"/>
                  </a:lnTo>
                  <a:lnTo>
                    <a:pt x="4080714" y="1444909"/>
                  </a:lnTo>
                  <a:lnTo>
                    <a:pt x="4096225" y="1487291"/>
                  </a:lnTo>
                  <a:lnTo>
                    <a:pt x="4107592" y="1531498"/>
                  </a:lnTo>
                  <a:lnTo>
                    <a:pt x="4114582" y="1577300"/>
                  </a:lnTo>
                  <a:lnTo>
                    <a:pt x="4116963" y="1624463"/>
                  </a:lnTo>
                  <a:lnTo>
                    <a:pt x="4116316" y="1648790"/>
                  </a:lnTo>
                  <a:lnTo>
                    <a:pt x="4114407" y="1672778"/>
                  </a:lnTo>
                  <a:lnTo>
                    <a:pt x="4111287" y="1696402"/>
                  </a:lnTo>
                  <a:lnTo>
                    <a:pt x="4107005" y="1719633"/>
                  </a:lnTo>
                  <a:lnTo>
                    <a:pt x="4315418" y="1716900"/>
                  </a:lnTo>
                  <a:lnTo>
                    <a:pt x="4345477" y="1688453"/>
                  </a:lnTo>
                  <a:lnTo>
                    <a:pt x="4372220" y="1633566"/>
                  </a:lnTo>
                  <a:lnTo>
                    <a:pt x="4376526" y="1555868"/>
                  </a:lnTo>
                  <a:lnTo>
                    <a:pt x="4372855" y="1522443"/>
                  </a:lnTo>
                  <a:lnTo>
                    <a:pt x="4361521" y="1491277"/>
                  </a:lnTo>
                  <a:lnTo>
                    <a:pt x="4343175" y="1463652"/>
                  </a:lnTo>
                  <a:lnTo>
                    <a:pt x="4318465" y="1440846"/>
                  </a:lnTo>
                  <a:lnTo>
                    <a:pt x="4318465" y="1027623"/>
                  </a:lnTo>
                  <a:lnTo>
                    <a:pt x="4275838" y="1029413"/>
                  </a:lnTo>
                  <a:lnTo>
                    <a:pt x="4270037" y="980235"/>
                  </a:lnTo>
                  <a:lnTo>
                    <a:pt x="4262844" y="931298"/>
                  </a:lnTo>
                  <a:lnTo>
                    <a:pt x="4254266" y="882630"/>
                  </a:lnTo>
                  <a:lnTo>
                    <a:pt x="4244312" y="834260"/>
                  </a:lnTo>
                  <a:lnTo>
                    <a:pt x="4232991" y="786217"/>
                  </a:lnTo>
                  <a:lnTo>
                    <a:pt x="4220312" y="738531"/>
                  </a:lnTo>
                  <a:lnTo>
                    <a:pt x="4206283" y="691229"/>
                  </a:lnTo>
                  <a:lnTo>
                    <a:pt x="4190913" y="644340"/>
                  </a:lnTo>
                  <a:lnTo>
                    <a:pt x="4174210" y="597894"/>
                  </a:lnTo>
                  <a:lnTo>
                    <a:pt x="4156184" y="551919"/>
                  </a:lnTo>
                  <a:lnTo>
                    <a:pt x="4136844" y="506443"/>
                  </a:lnTo>
                  <a:lnTo>
                    <a:pt x="4116196" y="461496"/>
                  </a:lnTo>
                  <a:lnTo>
                    <a:pt x="4094252" y="417107"/>
                  </a:lnTo>
                  <a:lnTo>
                    <a:pt x="4031824" y="295226"/>
                  </a:lnTo>
                  <a:lnTo>
                    <a:pt x="4006704" y="251346"/>
                  </a:lnTo>
                  <a:lnTo>
                    <a:pt x="3977948" y="210430"/>
                  </a:lnTo>
                  <a:lnTo>
                    <a:pt x="3945822" y="172641"/>
                  </a:lnTo>
                  <a:lnTo>
                    <a:pt x="3910591" y="138139"/>
                  </a:lnTo>
                  <a:lnTo>
                    <a:pt x="3872522" y="107089"/>
                  </a:lnTo>
                  <a:lnTo>
                    <a:pt x="3831879" y="79652"/>
                  </a:lnTo>
                  <a:lnTo>
                    <a:pt x="3788928" y="55990"/>
                  </a:lnTo>
                  <a:lnTo>
                    <a:pt x="3743936" y="36266"/>
                  </a:lnTo>
                  <a:lnTo>
                    <a:pt x="3697166" y="20643"/>
                  </a:lnTo>
                  <a:lnTo>
                    <a:pt x="3648886" y="9283"/>
                  </a:lnTo>
                  <a:lnTo>
                    <a:pt x="3599360" y="2347"/>
                  </a:lnTo>
                  <a:lnTo>
                    <a:pt x="3548855" y="0"/>
                  </a:lnTo>
                  <a:close/>
                </a:path>
              </a:pathLst>
            </a:custGeom>
            <a:solidFill>
              <a:srgbClr val="65A346"/>
            </a:solidFill>
          </p:spPr>
          <p:txBody>
            <a:bodyPr wrap="square" lIns="0" tIns="0" rIns="0" bIns="0" rtlCol="0"/>
            <a:lstStyle/>
            <a:p>
              <a:endParaRPr/>
            </a:p>
          </p:txBody>
        </p:sp>
        <p:sp>
          <p:nvSpPr>
            <p:cNvPr id="77" name="object 18">
              <a:extLst>
                <a:ext uri="{FF2B5EF4-FFF2-40B4-BE49-F238E27FC236}">
                  <a16:creationId xmlns:a16="http://schemas.microsoft.com/office/drawing/2014/main" id="{D181F6EA-4202-084D-544D-78F880A9441A}"/>
                </a:ext>
              </a:extLst>
            </p:cNvPr>
            <p:cNvSpPr/>
            <p:nvPr/>
          </p:nvSpPr>
          <p:spPr>
            <a:xfrm>
              <a:off x="13707842" y="6002328"/>
              <a:ext cx="4377055" cy="1720214"/>
            </a:xfrm>
            <a:custGeom>
              <a:avLst/>
              <a:gdLst/>
              <a:ahLst/>
              <a:cxnLst/>
              <a:rect l="l" t="t" r="r" b="b"/>
              <a:pathLst>
                <a:path w="4377055" h="1720215">
                  <a:moveTo>
                    <a:pt x="4318465" y="1440846"/>
                  </a:moveTo>
                  <a:lnTo>
                    <a:pt x="4318465" y="1027623"/>
                  </a:lnTo>
                  <a:lnTo>
                    <a:pt x="4275838" y="1029413"/>
                  </a:lnTo>
                  <a:lnTo>
                    <a:pt x="4270037" y="980235"/>
                  </a:lnTo>
                  <a:lnTo>
                    <a:pt x="4262844" y="931298"/>
                  </a:lnTo>
                  <a:lnTo>
                    <a:pt x="4254266" y="882630"/>
                  </a:lnTo>
                  <a:lnTo>
                    <a:pt x="4244312" y="834260"/>
                  </a:lnTo>
                  <a:lnTo>
                    <a:pt x="4232991" y="786217"/>
                  </a:lnTo>
                  <a:lnTo>
                    <a:pt x="4220312" y="738531"/>
                  </a:lnTo>
                  <a:lnTo>
                    <a:pt x="4206283" y="691229"/>
                  </a:lnTo>
                  <a:lnTo>
                    <a:pt x="4190913" y="644340"/>
                  </a:lnTo>
                  <a:lnTo>
                    <a:pt x="4174210" y="597894"/>
                  </a:lnTo>
                  <a:lnTo>
                    <a:pt x="4156184" y="551919"/>
                  </a:lnTo>
                  <a:lnTo>
                    <a:pt x="4136844" y="506443"/>
                  </a:lnTo>
                  <a:lnTo>
                    <a:pt x="4116196" y="461496"/>
                  </a:lnTo>
                  <a:lnTo>
                    <a:pt x="4094252" y="417107"/>
                  </a:lnTo>
                  <a:lnTo>
                    <a:pt x="4031824" y="295226"/>
                  </a:lnTo>
                  <a:lnTo>
                    <a:pt x="4006704" y="251346"/>
                  </a:lnTo>
                  <a:lnTo>
                    <a:pt x="3977948" y="210430"/>
                  </a:lnTo>
                  <a:lnTo>
                    <a:pt x="3945822" y="172641"/>
                  </a:lnTo>
                  <a:lnTo>
                    <a:pt x="3910591" y="138139"/>
                  </a:lnTo>
                  <a:lnTo>
                    <a:pt x="3872522" y="107089"/>
                  </a:lnTo>
                  <a:lnTo>
                    <a:pt x="3831879" y="79652"/>
                  </a:lnTo>
                  <a:lnTo>
                    <a:pt x="3788928" y="55990"/>
                  </a:lnTo>
                  <a:lnTo>
                    <a:pt x="3743936" y="36266"/>
                  </a:lnTo>
                  <a:lnTo>
                    <a:pt x="3697166" y="20643"/>
                  </a:lnTo>
                  <a:lnTo>
                    <a:pt x="3648886" y="9283"/>
                  </a:lnTo>
                  <a:lnTo>
                    <a:pt x="3599360" y="2347"/>
                  </a:lnTo>
                  <a:lnTo>
                    <a:pt x="3548855" y="0"/>
                  </a:lnTo>
                  <a:lnTo>
                    <a:pt x="1827672" y="0"/>
                  </a:lnTo>
                  <a:lnTo>
                    <a:pt x="1777104" y="2796"/>
                  </a:lnTo>
                  <a:lnTo>
                    <a:pt x="1727453" y="11087"/>
                  </a:lnTo>
                  <a:lnTo>
                    <a:pt x="1679151" y="24725"/>
                  </a:lnTo>
                  <a:lnTo>
                    <a:pt x="1632628" y="43563"/>
                  </a:lnTo>
                  <a:lnTo>
                    <a:pt x="1588316" y="67453"/>
                  </a:lnTo>
                  <a:lnTo>
                    <a:pt x="1546644" y="96248"/>
                  </a:lnTo>
                  <a:lnTo>
                    <a:pt x="848885" y="637729"/>
                  </a:lnTo>
                  <a:lnTo>
                    <a:pt x="371695" y="782635"/>
                  </a:lnTo>
                  <a:lnTo>
                    <a:pt x="329866" y="797448"/>
                  </a:lnTo>
                  <a:lnTo>
                    <a:pt x="289283" y="816922"/>
                  </a:lnTo>
                  <a:lnTo>
                    <a:pt x="251890" y="841666"/>
                  </a:lnTo>
                  <a:lnTo>
                    <a:pt x="219632" y="872288"/>
                  </a:lnTo>
                  <a:lnTo>
                    <a:pt x="194454" y="909396"/>
                  </a:lnTo>
                  <a:lnTo>
                    <a:pt x="179312" y="938524"/>
                  </a:lnTo>
                  <a:lnTo>
                    <a:pt x="163696" y="967423"/>
                  </a:lnTo>
                  <a:lnTo>
                    <a:pt x="129168" y="1023235"/>
                  </a:lnTo>
                  <a:lnTo>
                    <a:pt x="83667" y="1071552"/>
                  </a:lnTo>
                  <a:lnTo>
                    <a:pt x="59765" y="1094254"/>
                  </a:lnTo>
                  <a:lnTo>
                    <a:pt x="39045" y="1118698"/>
                  </a:lnTo>
                  <a:lnTo>
                    <a:pt x="14121" y="1173863"/>
                  </a:lnTo>
                  <a:lnTo>
                    <a:pt x="5005" y="1233983"/>
                  </a:lnTo>
                  <a:lnTo>
                    <a:pt x="2959" y="1280035"/>
                  </a:lnTo>
                  <a:lnTo>
                    <a:pt x="1638" y="1326445"/>
                  </a:lnTo>
                  <a:lnTo>
                    <a:pt x="938" y="1372806"/>
                  </a:lnTo>
                  <a:lnTo>
                    <a:pt x="753" y="1418710"/>
                  </a:lnTo>
                  <a:lnTo>
                    <a:pt x="395" y="1451971"/>
                  </a:lnTo>
                  <a:lnTo>
                    <a:pt x="656" y="1518258"/>
                  </a:lnTo>
                  <a:lnTo>
                    <a:pt x="14273" y="1601664"/>
                  </a:lnTo>
                  <a:lnTo>
                    <a:pt x="33954" y="1645626"/>
                  </a:lnTo>
                  <a:lnTo>
                    <a:pt x="63295" y="1680978"/>
                  </a:lnTo>
                  <a:lnTo>
                    <a:pt x="103095" y="1705351"/>
                  </a:lnTo>
                  <a:lnTo>
                    <a:pt x="154152" y="1716377"/>
                  </a:lnTo>
                  <a:lnTo>
                    <a:pt x="148124" y="1678855"/>
                  </a:lnTo>
                  <a:lnTo>
                    <a:pt x="145198" y="1640381"/>
                  </a:lnTo>
                  <a:lnTo>
                    <a:pt x="145513" y="1601079"/>
                  </a:lnTo>
                  <a:lnTo>
                    <a:pt x="149210" y="1561072"/>
                  </a:lnTo>
                  <a:lnTo>
                    <a:pt x="158079" y="1514268"/>
                  </a:lnTo>
                  <a:lnTo>
                    <a:pt x="171679" y="1469232"/>
                  </a:lnTo>
                  <a:lnTo>
                    <a:pt x="189727" y="1426236"/>
                  </a:lnTo>
                  <a:lnTo>
                    <a:pt x="211941" y="1385553"/>
                  </a:lnTo>
                  <a:lnTo>
                    <a:pt x="238039" y="1347455"/>
                  </a:lnTo>
                  <a:lnTo>
                    <a:pt x="267740" y="1312215"/>
                  </a:lnTo>
                  <a:lnTo>
                    <a:pt x="300762" y="1280105"/>
                  </a:lnTo>
                  <a:lnTo>
                    <a:pt x="336822" y="1251398"/>
                  </a:lnTo>
                  <a:lnTo>
                    <a:pt x="375640" y="1226366"/>
                  </a:lnTo>
                  <a:lnTo>
                    <a:pt x="416932" y="1205281"/>
                  </a:lnTo>
                  <a:lnTo>
                    <a:pt x="460418" y="1188416"/>
                  </a:lnTo>
                  <a:lnTo>
                    <a:pt x="505815" y="1176043"/>
                  </a:lnTo>
                  <a:lnTo>
                    <a:pt x="552841" y="1168435"/>
                  </a:lnTo>
                  <a:lnTo>
                    <a:pt x="601098" y="1165697"/>
                  </a:lnTo>
                  <a:lnTo>
                    <a:pt x="648235" y="1167821"/>
                  </a:lnTo>
                  <a:lnTo>
                    <a:pt x="694019" y="1174572"/>
                  </a:lnTo>
                  <a:lnTo>
                    <a:pt x="738217" y="1185717"/>
                  </a:lnTo>
                  <a:lnTo>
                    <a:pt x="780597" y="1201025"/>
                  </a:lnTo>
                  <a:lnTo>
                    <a:pt x="820924" y="1220261"/>
                  </a:lnTo>
                  <a:lnTo>
                    <a:pt x="858967" y="1243192"/>
                  </a:lnTo>
                  <a:lnTo>
                    <a:pt x="894492" y="1269585"/>
                  </a:lnTo>
                  <a:lnTo>
                    <a:pt x="927266" y="1299208"/>
                  </a:lnTo>
                  <a:lnTo>
                    <a:pt x="957057" y="1331826"/>
                  </a:lnTo>
                  <a:lnTo>
                    <a:pt x="983632" y="1367208"/>
                  </a:lnTo>
                  <a:lnTo>
                    <a:pt x="1006757" y="1405119"/>
                  </a:lnTo>
                  <a:lnTo>
                    <a:pt x="1026200" y="1445327"/>
                  </a:lnTo>
                  <a:lnTo>
                    <a:pt x="1041728" y="1487599"/>
                  </a:lnTo>
                  <a:lnTo>
                    <a:pt x="1053107" y="1531701"/>
                  </a:lnTo>
                  <a:lnTo>
                    <a:pt x="1060106" y="1577400"/>
                  </a:lnTo>
                  <a:lnTo>
                    <a:pt x="1062491" y="1624463"/>
                  </a:lnTo>
                  <a:lnTo>
                    <a:pt x="1061896" y="1648071"/>
                  </a:lnTo>
                  <a:lnTo>
                    <a:pt x="1060132" y="1671365"/>
                  </a:lnTo>
                  <a:lnTo>
                    <a:pt x="1057225" y="1694317"/>
                  </a:lnTo>
                  <a:lnTo>
                    <a:pt x="1053203" y="1716900"/>
                  </a:lnTo>
                  <a:lnTo>
                    <a:pt x="1617050" y="1716900"/>
                  </a:lnTo>
                  <a:lnTo>
                    <a:pt x="1664870" y="1716900"/>
                  </a:lnTo>
                  <a:lnTo>
                    <a:pt x="3204331" y="1719633"/>
                  </a:lnTo>
                  <a:lnTo>
                    <a:pt x="3200068" y="1696402"/>
                  </a:lnTo>
                  <a:lnTo>
                    <a:pt x="3196957" y="1672778"/>
                  </a:lnTo>
                  <a:lnTo>
                    <a:pt x="3195052" y="1648790"/>
                  </a:lnTo>
                  <a:lnTo>
                    <a:pt x="3194405" y="1624463"/>
                  </a:lnTo>
                  <a:lnTo>
                    <a:pt x="3196786" y="1577300"/>
                  </a:lnTo>
                  <a:lnTo>
                    <a:pt x="3203776" y="1531498"/>
                  </a:lnTo>
                  <a:lnTo>
                    <a:pt x="3215143" y="1487291"/>
                  </a:lnTo>
                  <a:lnTo>
                    <a:pt x="3230654" y="1444909"/>
                  </a:lnTo>
                  <a:lnTo>
                    <a:pt x="3250078" y="1404584"/>
                  </a:lnTo>
                  <a:lnTo>
                    <a:pt x="3273183" y="1366550"/>
                  </a:lnTo>
                  <a:lnTo>
                    <a:pt x="3299738" y="1331036"/>
                  </a:lnTo>
                  <a:lnTo>
                    <a:pt x="3329509" y="1298277"/>
                  </a:lnTo>
                  <a:lnTo>
                    <a:pt x="3362267" y="1268502"/>
                  </a:lnTo>
                  <a:lnTo>
                    <a:pt x="3397778" y="1241946"/>
                  </a:lnTo>
                  <a:lnTo>
                    <a:pt x="3435811" y="1218838"/>
                  </a:lnTo>
                  <a:lnTo>
                    <a:pt x="3476134" y="1199412"/>
                  </a:lnTo>
                  <a:lnTo>
                    <a:pt x="3518515" y="1183898"/>
                  </a:lnTo>
                  <a:lnTo>
                    <a:pt x="3562722" y="1172531"/>
                  </a:lnTo>
                  <a:lnTo>
                    <a:pt x="3608524" y="1165540"/>
                  </a:lnTo>
                  <a:lnTo>
                    <a:pt x="3655689" y="1163158"/>
                  </a:lnTo>
                  <a:lnTo>
                    <a:pt x="3702852" y="1165540"/>
                  </a:lnTo>
                  <a:lnTo>
                    <a:pt x="3748653" y="1172531"/>
                  </a:lnTo>
                  <a:lnTo>
                    <a:pt x="3792859" y="1183898"/>
                  </a:lnTo>
                  <a:lnTo>
                    <a:pt x="3835239" y="1199412"/>
                  </a:lnTo>
                  <a:lnTo>
                    <a:pt x="3875561" y="1218838"/>
                  </a:lnTo>
                  <a:lnTo>
                    <a:pt x="3913593" y="1241946"/>
                  </a:lnTo>
                  <a:lnTo>
                    <a:pt x="3949103" y="1268502"/>
                  </a:lnTo>
                  <a:lnTo>
                    <a:pt x="3981860" y="1298277"/>
                  </a:lnTo>
                  <a:lnTo>
                    <a:pt x="4011631" y="1331036"/>
                  </a:lnTo>
                  <a:lnTo>
                    <a:pt x="4038185" y="1366550"/>
                  </a:lnTo>
                  <a:lnTo>
                    <a:pt x="4061290" y="1404584"/>
                  </a:lnTo>
                  <a:lnTo>
                    <a:pt x="4080714" y="1444909"/>
                  </a:lnTo>
                  <a:lnTo>
                    <a:pt x="4096225" y="1487291"/>
                  </a:lnTo>
                  <a:lnTo>
                    <a:pt x="4107592" y="1531498"/>
                  </a:lnTo>
                  <a:lnTo>
                    <a:pt x="4114582" y="1577300"/>
                  </a:lnTo>
                  <a:lnTo>
                    <a:pt x="4116963" y="1624463"/>
                  </a:lnTo>
                  <a:lnTo>
                    <a:pt x="4116316" y="1648790"/>
                  </a:lnTo>
                  <a:lnTo>
                    <a:pt x="4114407" y="1672778"/>
                  </a:lnTo>
                  <a:lnTo>
                    <a:pt x="4111287" y="1696402"/>
                  </a:lnTo>
                  <a:lnTo>
                    <a:pt x="4107005" y="1719633"/>
                  </a:lnTo>
                  <a:lnTo>
                    <a:pt x="4315418" y="1716900"/>
                  </a:lnTo>
                  <a:lnTo>
                    <a:pt x="4345477" y="1688453"/>
                  </a:lnTo>
                  <a:lnTo>
                    <a:pt x="4372220" y="1633566"/>
                  </a:lnTo>
                  <a:lnTo>
                    <a:pt x="4376526" y="1555868"/>
                  </a:lnTo>
                  <a:lnTo>
                    <a:pt x="4372855" y="1522443"/>
                  </a:lnTo>
                  <a:lnTo>
                    <a:pt x="4361521" y="1491277"/>
                  </a:lnTo>
                  <a:lnTo>
                    <a:pt x="4343175" y="1463652"/>
                  </a:lnTo>
                  <a:lnTo>
                    <a:pt x="4318465" y="1440846"/>
                  </a:lnTo>
                  <a:close/>
                </a:path>
              </a:pathLst>
            </a:custGeom>
            <a:ln w="52521">
              <a:solidFill>
                <a:srgbClr val="242E3B"/>
              </a:solidFill>
            </a:ln>
          </p:spPr>
          <p:txBody>
            <a:bodyPr wrap="square" lIns="0" tIns="0" rIns="0" bIns="0" rtlCol="0"/>
            <a:lstStyle/>
            <a:p>
              <a:endParaRPr/>
            </a:p>
          </p:txBody>
        </p:sp>
        <p:sp>
          <p:nvSpPr>
            <p:cNvPr id="78" name="object 19">
              <a:extLst>
                <a:ext uri="{FF2B5EF4-FFF2-40B4-BE49-F238E27FC236}">
                  <a16:creationId xmlns:a16="http://schemas.microsoft.com/office/drawing/2014/main" id="{82639581-502D-68CC-9244-537C061F609F}"/>
                </a:ext>
              </a:extLst>
            </p:cNvPr>
            <p:cNvSpPr/>
            <p:nvPr/>
          </p:nvSpPr>
          <p:spPr>
            <a:xfrm>
              <a:off x="14156433" y="5850026"/>
              <a:ext cx="441959" cy="584200"/>
            </a:xfrm>
            <a:custGeom>
              <a:avLst/>
              <a:gdLst/>
              <a:ahLst/>
              <a:cxnLst/>
              <a:rect l="l" t="t" r="r" b="b"/>
              <a:pathLst>
                <a:path w="441959" h="584200">
                  <a:moveTo>
                    <a:pt x="304524" y="0"/>
                  </a:moveTo>
                  <a:lnTo>
                    <a:pt x="136948" y="0"/>
                  </a:lnTo>
                  <a:lnTo>
                    <a:pt x="93663" y="6982"/>
                  </a:lnTo>
                  <a:lnTo>
                    <a:pt x="56070" y="26424"/>
                  </a:lnTo>
                  <a:lnTo>
                    <a:pt x="26424" y="56070"/>
                  </a:lnTo>
                  <a:lnTo>
                    <a:pt x="6982" y="93663"/>
                  </a:lnTo>
                  <a:lnTo>
                    <a:pt x="0" y="136948"/>
                  </a:lnTo>
                  <a:lnTo>
                    <a:pt x="0" y="446625"/>
                  </a:lnTo>
                  <a:lnTo>
                    <a:pt x="6982" y="489910"/>
                  </a:lnTo>
                  <a:lnTo>
                    <a:pt x="26424" y="527503"/>
                  </a:lnTo>
                  <a:lnTo>
                    <a:pt x="56070" y="557149"/>
                  </a:lnTo>
                  <a:lnTo>
                    <a:pt x="93663" y="576591"/>
                  </a:lnTo>
                  <a:lnTo>
                    <a:pt x="136948" y="583573"/>
                  </a:lnTo>
                  <a:lnTo>
                    <a:pt x="304524" y="583573"/>
                  </a:lnTo>
                  <a:lnTo>
                    <a:pt x="347809" y="576591"/>
                  </a:lnTo>
                  <a:lnTo>
                    <a:pt x="385403" y="557149"/>
                  </a:lnTo>
                  <a:lnTo>
                    <a:pt x="415049" y="527503"/>
                  </a:lnTo>
                  <a:lnTo>
                    <a:pt x="434491" y="489910"/>
                  </a:lnTo>
                  <a:lnTo>
                    <a:pt x="441473" y="446625"/>
                  </a:lnTo>
                  <a:lnTo>
                    <a:pt x="441473" y="136948"/>
                  </a:lnTo>
                  <a:lnTo>
                    <a:pt x="434491" y="93663"/>
                  </a:lnTo>
                  <a:lnTo>
                    <a:pt x="415049" y="56070"/>
                  </a:lnTo>
                  <a:lnTo>
                    <a:pt x="385403" y="26424"/>
                  </a:lnTo>
                  <a:lnTo>
                    <a:pt x="347809" y="6982"/>
                  </a:lnTo>
                  <a:lnTo>
                    <a:pt x="304524" y="0"/>
                  </a:lnTo>
                  <a:close/>
                </a:path>
              </a:pathLst>
            </a:custGeom>
            <a:solidFill>
              <a:srgbClr val="15487A"/>
            </a:solidFill>
          </p:spPr>
          <p:txBody>
            <a:bodyPr wrap="square" lIns="0" tIns="0" rIns="0" bIns="0" rtlCol="0"/>
            <a:lstStyle/>
            <a:p>
              <a:endParaRPr/>
            </a:p>
          </p:txBody>
        </p:sp>
        <p:sp>
          <p:nvSpPr>
            <p:cNvPr id="79" name="object 20">
              <a:extLst>
                <a:ext uri="{FF2B5EF4-FFF2-40B4-BE49-F238E27FC236}">
                  <a16:creationId xmlns:a16="http://schemas.microsoft.com/office/drawing/2014/main" id="{6F62D6E5-5161-066A-0A1C-B6C57CB3E976}"/>
                </a:ext>
              </a:extLst>
            </p:cNvPr>
            <p:cNvSpPr/>
            <p:nvPr/>
          </p:nvSpPr>
          <p:spPr>
            <a:xfrm>
              <a:off x="14156433" y="5850026"/>
              <a:ext cx="441959" cy="584200"/>
            </a:xfrm>
            <a:custGeom>
              <a:avLst/>
              <a:gdLst/>
              <a:ahLst/>
              <a:cxnLst/>
              <a:rect l="l" t="t" r="r" b="b"/>
              <a:pathLst>
                <a:path w="441959" h="584200">
                  <a:moveTo>
                    <a:pt x="304524" y="583573"/>
                  </a:moveTo>
                  <a:lnTo>
                    <a:pt x="136948" y="583573"/>
                  </a:lnTo>
                  <a:lnTo>
                    <a:pt x="93663" y="576591"/>
                  </a:lnTo>
                  <a:lnTo>
                    <a:pt x="56070" y="557149"/>
                  </a:lnTo>
                  <a:lnTo>
                    <a:pt x="26424" y="527503"/>
                  </a:lnTo>
                  <a:lnTo>
                    <a:pt x="6982" y="489910"/>
                  </a:lnTo>
                  <a:lnTo>
                    <a:pt x="0" y="446625"/>
                  </a:lnTo>
                  <a:lnTo>
                    <a:pt x="0" y="136948"/>
                  </a:lnTo>
                  <a:lnTo>
                    <a:pt x="6982" y="93663"/>
                  </a:lnTo>
                  <a:lnTo>
                    <a:pt x="26424" y="56070"/>
                  </a:lnTo>
                  <a:lnTo>
                    <a:pt x="56070" y="26424"/>
                  </a:lnTo>
                  <a:lnTo>
                    <a:pt x="93663" y="6982"/>
                  </a:lnTo>
                  <a:lnTo>
                    <a:pt x="136948" y="0"/>
                  </a:lnTo>
                  <a:lnTo>
                    <a:pt x="304524" y="0"/>
                  </a:lnTo>
                  <a:lnTo>
                    <a:pt x="347809" y="6982"/>
                  </a:lnTo>
                  <a:lnTo>
                    <a:pt x="385403" y="26424"/>
                  </a:lnTo>
                  <a:lnTo>
                    <a:pt x="415049" y="56070"/>
                  </a:lnTo>
                  <a:lnTo>
                    <a:pt x="434491" y="93663"/>
                  </a:lnTo>
                  <a:lnTo>
                    <a:pt x="441473" y="136948"/>
                  </a:lnTo>
                  <a:lnTo>
                    <a:pt x="441473" y="446625"/>
                  </a:lnTo>
                  <a:lnTo>
                    <a:pt x="434491" y="489910"/>
                  </a:lnTo>
                  <a:lnTo>
                    <a:pt x="415049" y="527503"/>
                  </a:lnTo>
                  <a:lnTo>
                    <a:pt x="385403" y="557149"/>
                  </a:lnTo>
                  <a:lnTo>
                    <a:pt x="347809" y="576591"/>
                  </a:lnTo>
                  <a:lnTo>
                    <a:pt x="304524" y="583573"/>
                  </a:lnTo>
                  <a:close/>
                </a:path>
              </a:pathLst>
            </a:custGeom>
            <a:ln w="52521">
              <a:solidFill>
                <a:srgbClr val="242E3B"/>
              </a:solidFill>
            </a:ln>
          </p:spPr>
          <p:txBody>
            <a:bodyPr wrap="square" lIns="0" tIns="0" rIns="0" bIns="0" rtlCol="0"/>
            <a:lstStyle/>
            <a:p>
              <a:endParaRPr/>
            </a:p>
          </p:txBody>
        </p:sp>
        <p:pic>
          <p:nvPicPr>
            <p:cNvPr id="80" name="object 21">
              <a:extLst>
                <a:ext uri="{FF2B5EF4-FFF2-40B4-BE49-F238E27FC236}">
                  <a16:creationId xmlns:a16="http://schemas.microsoft.com/office/drawing/2014/main" id="{4D3E2329-D156-6AE1-5812-B24515C37E55}"/>
                </a:ext>
              </a:extLst>
            </p:cNvPr>
            <p:cNvPicPr/>
            <p:nvPr/>
          </p:nvPicPr>
          <p:blipFill>
            <a:blip r:embed="rId2" cstate="print"/>
            <a:stretch>
              <a:fillRect/>
            </a:stretch>
          </p:blipFill>
          <p:spPr>
            <a:xfrm>
              <a:off x="14258706" y="6088080"/>
              <a:ext cx="236924" cy="236935"/>
            </a:xfrm>
            <a:prstGeom prst="rect">
              <a:avLst/>
            </a:prstGeom>
          </p:spPr>
        </p:pic>
        <p:sp>
          <p:nvSpPr>
            <p:cNvPr id="81" name="object 22">
              <a:extLst>
                <a:ext uri="{FF2B5EF4-FFF2-40B4-BE49-F238E27FC236}">
                  <a16:creationId xmlns:a16="http://schemas.microsoft.com/office/drawing/2014/main" id="{5F99A930-E840-E05A-B198-13E75CE5BD8E}"/>
                </a:ext>
              </a:extLst>
            </p:cNvPr>
            <p:cNvSpPr/>
            <p:nvPr/>
          </p:nvSpPr>
          <p:spPr>
            <a:xfrm>
              <a:off x="14258706" y="6088080"/>
              <a:ext cx="237490" cy="237490"/>
            </a:xfrm>
            <a:custGeom>
              <a:avLst/>
              <a:gdLst/>
              <a:ahLst/>
              <a:cxnLst/>
              <a:rect l="l" t="t" r="r" b="b"/>
              <a:pathLst>
                <a:path w="237490" h="237489">
                  <a:moveTo>
                    <a:pt x="236924" y="118467"/>
                  </a:moveTo>
                  <a:lnTo>
                    <a:pt x="227614" y="164573"/>
                  </a:lnTo>
                  <a:lnTo>
                    <a:pt x="202224" y="202230"/>
                  </a:lnTo>
                  <a:lnTo>
                    <a:pt x="164567" y="227623"/>
                  </a:lnTo>
                  <a:lnTo>
                    <a:pt x="118457" y="236935"/>
                  </a:lnTo>
                  <a:lnTo>
                    <a:pt x="72352" y="227623"/>
                  </a:lnTo>
                  <a:lnTo>
                    <a:pt x="34699" y="202230"/>
                  </a:lnTo>
                  <a:lnTo>
                    <a:pt x="9310" y="164573"/>
                  </a:lnTo>
                  <a:lnTo>
                    <a:pt x="0" y="118467"/>
                  </a:lnTo>
                  <a:lnTo>
                    <a:pt x="9310" y="72361"/>
                  </a:lnTo>
                  <a:lnTo>
                    <a:pt x="34699" y="34704"/>
                  </a:lnTo>
                  <a:lnTo>
                    <a:pt x="72352" y="9312"/>
                  </a:lnTo>
                  <a:lnTo>
                    <a:pt x="118457" y="0"/>
                  </a:lnTo>
                  <a:lnTo>
                    <a:pt x="164567" y="9312"/>
                  </a:lnTo>
                  <a:lnTo>
                    <a:pt x="202224" y="34704"/>
                  </a:lnTo>
                  <a:lnTo>
                    <a:pt x="227614" y="72361"/>
                  </a:lnTo>
                  <a:lnTo>
                    <a:pt x="236924" y="118467"/>
                  </a:lnTo>
                  <a:close/>
                </a:path>
              </a:pathLst>
            </a:custGeom>
            <a:ln w="52521">
              <a:solidFill>
                <a:srgbClr val="52C2EB"/>
              </a:solidFill>
            </a:ln>
          </p:spPr>
          <p:txBody>
            <a:bodyPr wrap="square" lIns="0" tIns="0" rIns="0" bIns="0" rtlCol="0"/>
            <a:lstStyle/>
            <a:p>
              <a:endParaRPr/>
            </a:p>
          </p:txBody>
        </p:sp>
        <p:sp>
          <p:nvSpPr>
            <p:cNvPr id="82" name="object 23">
              <a:extLst>
                <a:ext uri="{FF2B5EF4-FFF2-40B4-BE49-F238E27FC236}">
                  <a16:creationId xmlns:a16="http://schemas.microsoft.com/office/drawing/2014/main" id="{4E94425F-ACA1-48FA-FB3E-12E6799C783C}"/>
                </a:ext>
              </a:extLst>
            </p:cNvPr>
            <p:cNvSpPr/>
            <p:nvPr/>
          </p:nvSpPr>
          <p:spPr>
            <a:xfrm>
              <a:off x="14334769" y="5962035"/>
              <a:ext cx="88265" cy="0"/>
            </a:xfrm>
            <a:custGeom>
              <a:avLst/>
              <a:gdLst/>
              <a:ahLst/>
              <a:cxnLst/>
              <a:rect l="l" t="t" r="r" b="b"/>
              <a:pathLst>
                <a:path w="88265">
                  <a:moveTo>
                    <a:pt x="87924" y="0"/>
                  </a:moveTo>
                  <a:lnTo>
                    <a:pt x="0" y="0"/>
                  </a:lnTo>
                </a:path>
              </a:pathLst>
            </a:custGeom>
            <a:ln w="52521">
              <a:solidFill>
                <a:srgbClr val="FFFFFF"/>
              </a:solidFill>
            </a:ln>
          </p:spPr>
          <p:txBody>
            <a:bodyPr wrap="square" lIns="0" tIns="0" rIns="0" bIns="0" rtlCol="0"/>
            <a:lstStyle/>
            <a:p>
              <a:endParaRPr/>
            </a:p>
          </p:txBody>
        </p:sp>
        <p:sp>
          <p:nvSpPr>
            <p:cNvPr id="83" name="object 24">
              <a:extLst>
                <a:ext uri="{FF2B5EF4-FFF2-40B4-BE49-F238E27FC236}">
                  <a16:creationId xmlns:a16="http://schemas.microsoft.com/office/drawing/2014/main" id="{73CB580C-7B32-6216-8495-78A3A9189D1B}"/>
                </a:ext>
              </a:extLst>
            </p:cNvPr>
            <p:cNvSpPr/>
            <p:nvPr/>
          </p:nvSpPr>
          <p:spPr>
            <a:xfrm>
              <a:off x="14377169" y="6206548"/>
              <a:ext cx="0" cy="488950"/>
            </a:xfrm>
            <a:custGeom>
              <a:avLst/>
              <a:gdLst/>
              <a:ahLst/>
              <a:cxnLst/>
              <a:rect l="l" t="t" r="r" b="b"/>
              <a:pathLst>
                <a:path h="488950">
                  <a:moveTo>
                    <a:pt x="0" y="0"/>
                  </a:moveTo>
                  <a:lnTo>
                    <a:pt x="0" y="488749"/>
                  </a:lnTo>
                </a:path>
              </a:pathLst>
            </a:custGeom>
            <a:ln w="52521">
              <a:solidFill>
                <a:srgbClr val="242E3B"/>
              </a:solidFill>
            </a:ln>
          </p:spPr>
          <p:txBody>
            <a:bodyPr wrap="square" lIns="0" tIns="0" rIns="0" bIns="0" rtlCol="0"/>
            <a:lstStyle/>
            <a:p>
              <a:endParaRPr/>
            </a:p>
          </p:txBody>
        </p:sp>
        <p:sp>
          <p:nvSpPr>
            <p:cNvPr id="84" name="object 25">
              <a:extLst>
                <a:ext uri="{FF2B5EF4-FFF2-40B4-BE49-F238E27FC236}">
                  <a16:creationId xmlns:a16="http://schemas.microsoft.com/office/drawing/2014/main" id="{C90BB62D-AED4-90DF-EDB4-98AD77337D08}"/>
                </a:ext>
              </a:extLst>
            </p:cNvPr>
            <p:cNvSpPr/>
            <p:nvPr/>
          </p:nvSpPr>
          <p:spPr>
            <a:xfrm>
              <a:off x="13933553" y="7248774"/>
              <a:ext cx="756285" cy="756285"/>
            </a:xfrm>
            <a:custGeom>
              <a:avLst/>
              <a:gdLst/>
              <a:ahLst/>
              <a:cxnLst/>
              <a:rect l="l" t="t" r="r" b="b"/>
              <a:pathLst>
                <a:path w="756284" h="756284">
                  <a:moveTo>
                    <a:pt x="377998" y="0"/>
                  </a:moveTo>
                  <a:lnTo>
                    <a:pt x="330580" y="2945"/>
                  </a:lnTo>
                  <a:lnTo>
                    <a:pt x="284920" y="11545"/>
                  </a:lnTo>
                  <a:lnTo>
                    <a:pt x="241373" y="25445"/>
                  </a:lnTo>
                  <a:lnTo>
                    <a:pt x="200292" y="44292"/>
                  </a:lnTo>
                  <a:lnTo>
                    <a:pt x="162033" y="67730"/>
                  </a:lnTo>
                  <a:lnTo>
                    <a:pt x="126948" y="95406"/>
                  </a:lnTo>
                  <a:lnTo>
                    <a:pt x="95392" y="126965"/>
                  </a:lnTo>
                  <a:lnTo>
                    <a:pt x="67720" y="162054"/>
                  </a:lnTo>
                  <a:lnTo>
                    <a:pt x="44285" y="200317"/>
                  </a:lnTo>
                  <a:lnTo>
                    <a:pt x="25441" y="241400"/>
                  </a:lnTo>
                  <a:lnTo>
                    <a:pt x="11543" y="284949"/>
                  </a:lnTo>
                  <a:lnTo>
                    <a:pt x="2944" y="330611"/>
                  </a:lnTo>
                  <a:lnTo>
                    <a:pt x="0" y="378030"/>
                  </a:lnTo>
                  <a:lnTo>
                    <a:pt x="2944" y="425449"/>
                  </a:lnTo>
                  <a:lnTo>
                    <a:pt x="11543" y="471110"/>
                  </a:lnTo>
                  <a:lnTo>
                    <a:pt x="25441" y="514660"/>
                  </a:lnTo>
                  <a:lnTo>
                    <a:pt x="44285" y="555743"/>
                  </a:lnTo>
                  <a:lnTo>
                    <a:pt x="67720" y="594006"/>
                  </a:lnTo>
                  <a:lnTo>
                    <a:pt x="95392" y="629094"/>
                  </a:lnTo>
                  <a:lnTo>
                    <a:pt x="126948" y="660654"/>
                  </a:lnTo>
                  <a:lnTo>
                    <a:pt x="162033" y="688329"/>
                  </a:lnTo>
                  <a:lnTo>
                    <a:pt x="200292" y="711768"/>
                  </a:lnTo>
                  <a:lnTo>
                    <a:pt x="241373" y="730614"/>
                  </a:lnTo>
                  <a:lnTo>
                    <a:pt x="284920" y="744515"/>
                  </a:lnTo>
                  <a:lnTo>
                    <a:pt x="330580" y="753115"/>
                  </a:lnTo>
                  <a:lnTo>
                    <a:pt x="377998" y="756060"/>
                  </a:lnTo>
                  <a:lnTo>
                    <a:pt x="425418" y="753115"/>
                  </a:lnTo>
                  <a:lnTo>
                    <a:pt x="471079" y="744515"/>
                  </a:lnTo>
                  <a:lnTo>
                    <a:pt x="514628" y="730614"/>
                  </a:lnTo>
                  <a:lnTo>
                    <a:pt x="555712" y="711768"/>
                  </a:lnTo>
                  <a:lnTo>
                    <a:pt x="593975" y="688329"/>
                  </a:lnTo>
                  <a:lnTo>
                    <a:pt x="629063" y="660654"/>
                  </a:lnTo>
                  <a:lnTo>
                    <a:pt x="660622" y="629094"/>
                  </a:lnTo>
                  <a:lnTo>
                    <a:pt x="688298" y="594006"/>
                  </a:lnTo>
                  <a:lnTo>
                    <a:pt x="711736" y="555743"/>
                  </a:lnTo>
                  <a:lnTo>
                    <a:pt x="730583" y="514660"/>
                  </a:lnTo>
                  <a:lnTo>
                    <a:pt x="744483" y="471110"/>
                  </a:lnTo>
                  <a:lnTo>
                    <a:pt x="753083" y="425449"/>
                  </a:lnTo>
                  <a:lnTo>
                    <a:pt x="756029" y="378030"/>
                  </a:lnTo>
                  <a:lnTo>
                    <a:pt x="753083" y="330611"/>
                  </a:lnTo>
                  <a:lnTo>
                    <a:pt x="744483" y="284949"/>
                  </a:lnTo>
                  <a:lnTo>
                    <a:pt x="730583" y="241400"/>
                  </a:lnTo>
                  <a:lnTo>
                    <a:pt x="711736" y="200317"/>
                  </a:lnTo>
                  <a:lnTo>
                    <a:pt x="688298" y="162054"/>
                  </a:lnTo>
                  <a:lnTo>
                    <a:pt x="660622" y="126965"/>
                  </a:lnTo>
                  <a:lnTo>
                    <a:pt x="629063" y="95406"/>
                  </a:lnTo>
                  <a:lnTo>
                    <a:pt x="593975" y="67730"/>
                  </a:lnTo>
                  <a:lnTo>
                    <a:pt x="555712" y="44292"/>
                  </a:lnTo>
                  <a:lnTo>
                    <a:pt x="514628" y="25445"/>
                  </a:lnTo>
                  <a:lnTo>
                    <a:pt x="471079" y="11545"/>
                  </a:lnTo>
                  <a:lnTo>
                    <a:pt x="425418" y="2945"/>
                  </a:lnTo>
                  <a:lnTo>
                    <a:pt x="377998" y="0"/>
                  </a:lnTo>
                  <a:close/>
                </a:path>
              </a:pathLst>
            </a:custGeom>
            <a:solidFill>
              <a:srgbClr val="242E3B"/>
            </a:solidFill>
          </p:spPr>
          <p:txBody>
            <a:bodyPr wrap="square" lIns="0" tIns="0" rIns="0" bIns="0" rtlCol="0"/>
            <a:lstStyle/>
            <a:p>
              <a:endParaRPr/>
            </a:p>
          </p:txBody>
        </p:sp>
        <p:sp>
          <p:nvSpPr>
            <p:cNvPr id="85" name="object 26">
              <a:extLst>
                <a:ext uri="{FF2B5EF4-FFF2-40B4-BE49-F238E27FC236}">
                  <a16:creationId xmlns:a16="http://schemas.microsoft.com/office/drawing/2014/main" id="{894C4F8F-B25F-825C-8E56-92700B63DBCD}"/>
                </a:ext>
              </a:extLst>
            </p:cNvPr>
            <p:cNvSpPr/>
            <p:nvPr/>
          </p:nvSpPr>
          <p:spPr>
            <a:xfrm>
              <a:off x="13933553" y="7248774"/>
              <a:ext cx="756285" cy="756285"/>
            </a:xfrm>
            <a:custGeom>
              <a:avLst/>
              <a:gdLst/>
              <a:ahLst/>
              <a:cxnLst/>
              <a:rect l="l" t="t" r="r" b="b"/>
              <a:pathLst>
                <a:path w="756284" h="756284">
                  <a:moveTo>
                    <a:pt x="756029" y="378030"/>
                  </a:moveTo>
                  <a:lnTo>
                    <a:pt x="753083" y="425449"/>
                  </a:lnTo>
                  <a:lnTo>
                    <a:pt x="744483" y="471110"/>
                  </a:lnTo>
                  <a:lnTo>
                    <a:pt x="730583" y="514660"/>
                  </a:lnTo>
                  <a:lnTo>
                    <a:pt x="711736" y="555743"/>
                  </a:lnTo>
                  <a:lnTo>
                    <a:pt x="688298" y="594006"/>
                  </a:lnTo>
                  <a:lnTo>
                    <a:pt x="660622" y="629094"/>
                  </a:lnTo>
                  <a:lnTo>
                    <a:pt x="629063" y="660654"/>
                  </a:lnTo>
                  <a:lnTo>
                    <a:pt x="593975" y="688329"/>
                  </a:lnTo>
                  <a:lnTo>
                    <a:pt x="555712" y="711768"/>
                  </a:lnTo>
                  <a:lnTo>
                    <a:pt x="514628" y="730614"/>
                  </a:lnTo>
                  <a:lnTo>
                    <a:pt x="471079" y="744515"/>
                  </a:lnTo>
                  <a:lnTo>
                    <a:pt x="425418" y="753115"/>
                  </a:lnTo>
                  <a:lnTo>
                    <a:pt x="377998" y="756060"/>
                  </a:lnTo>
                  <a:lnTo>
                    <a:pt x="330580" y="753115"/>
                  </a:lnTo>
                  <a:lnTo>
                    <a:pt x="284920" y="744515"/>
                  </a:lnTo>
                  <a:lnTo>
                    <a:pt x="241373" y="730614"/>
                  </a:lnTo>
                  <a:lnTo>
                    <a:pt x="200292" y="711768"/>
                  </a:lnTo>
                  <a:lnTo>
                    <a:pt x="162033" y="688329"/>
                  </a:lnTo>
                  <a:lnTo>
                    <a:pt x="126948" y="660654"/>
                  </a:lnTo>
                  <a:lnTo>
                    <a:pt x="95392" y="629094"/>
                  </a:lnTo>
                  <a:lnTo>
                    <a:pt x="67720" y="594006"/>
                  </a:lnTo>
                  <a:lnTo>
                    <a:pt x="44285" y="555743"/>
                  </a:lnTo>
                  <a:lnTo>
                    <a:pt x="25441" y="514660"/>
                  </a:lnTo>
                  <a:lnTo>
                    <a:pt x="11543" y="471110"/>
                  </a:lnTo>
                  <a:lnTo>
                    <a:pt x="2944" y="425449"/>
                  </a:lnTo>
                  <a:lnTo>
                    <a:pt x="0" y="378030"/>
                  </a:lnTo>
                  <a:lnTo>
                    <a:pt x="2944" y="330611"/>
                  </a:lnTo>
                  <a:lnTo>
                    <a:pt x="11543" y="284949"/>
                  </a:lnTo>
                  <a:lnTo>
                    <a:pt x="25441" y="241400"/>
                  </a:lnTo>
                  <a:lnTo>
                    <a:pt x="44285" y="200317"/>
                  </a:lnTo>
                  <a:lnTo>
                    <a:pt x="67720" y="162054"/>
                  </a:lnTo>
                  <a:lnTo>
                    <a:pt x="95392" y="126965"/>
                  </a:lnTo>
                  <a:lnTo>
                    <a:pt x="126948" y="95406"/>
                  </a:lnTo>
                  <a:lnTo>
                    <a:pt x="162033" y="67730"/>
                  </a:lnTo>
                  <a:lnTo>
                    <a:pt x="200292" y="44292"/>
                  </a:lnTo>
                  <a:lnTo>
                    <a:pt x="241373" y="25445"/>
                  </a:lnTo>
                  <a:lnTo>
                    <a:pt x="284920" y="11545"/>
                  </a:lnTo>
                  <a:lnTo>
                    <a:pt x="330580" y="2945"/>
                  </a:lnTo>
                  <a:lnTo>
                    <a:pt x="377998" y="0"/>
                  </a:lnTo>
                  <a:lnTo>
                    <a:pt x="425418" y="2945"/>
                  </a:lnTo>
                  <a:lnTo>
                    <a:pt x="471079" y="11545"/>
                  </a:lnTo>
                  <a:lnTo>
                    <a:pt x="514628" y="25445"/>
                  </a:lnTo>
                  <a:lnTo>
                    <a:pt x="555712" y="44292"/>
                  </a:lnTo>
                  <a:lnTo>
                    <a:pt x="593975" y="67730"/>
                  </a:lnTo>
                  <a:lnTo>
                    <a:pt x="629063" y="95406"/>
                  </a:lnTo>
                  <a:lnTo>
                    <a:pt x="660622" y="126965"/>
                  </a:lnTo>
                  <a:lnTo>
                    <a:pt x="688298" y="162054"/>
                  </a:lnTo>
                  <a:lnTo>
                    <a:pt x="711736" y="200317"/>
                  </a:lnTo>
                  <a:lnTo>
                    <a:pt x="730583" y="241400"/>
                  </a:lnTo>
                  <a:lnTo>
                    <a:pt x="744483" y="284949"/>
                  </a:lnTo>
                  <a:lnTo>
                    <a:pt x="753083" y="330611"/>
                  </a:lnTo>
                  <a:lnTo>
                    <a:pt x="756029" y="378030"/>
                  </a:lnTo>
                  <a:close/>
                </a:path>
              </a:pathLst>
            </a:custGeom>
            <a:ln w="52521">
              <a:solidFill>
                <a:srgbClr val="242E3B"/>
              </a:solidFill>
            </a:ln>
          </p:spPr>
          <p:txBody>
            <a:bodyPr wrap="square" lIns="0" tIns="0" rIns="0" bIns="0" rtlCol="0"/>
            <a:lstStyle/>
            <a:p>
              <a:endParaRPr/>
            </a:p>
          </p:txBody>
        </p:sp>
        <p:sp>
          <p:nvSpPr>
            <p:cNvPr id="86" name="object 27">
              <a:extLst>
                <a:ext uri="{FF2B5EF4-FFF2-40B4-BE49-F238E27FC236}">
                  <a16:creationId xmlns:a16="http://schemas.microsoft.com/office/drawing/2014/main" id="{3D87CCEF-4F20-CC60-F15C-2DA1916B9DE3}"/>
                </a:ext>
              </a:extLst>
            </p:cNvPr>
            <p:cNvSpPr/>
            <p:nvPr/>
          </p:nvSpPr>
          <p:spPr>
            <a:xfrm>
              <a:off x="14044261" y="7359493"/>
              <a:ext cx="534670" cy="534670"/>
            </a:xfrm>
            <a:custGeom>
              <a:avLst/>
              <a:gdLst/>
              <a:ahLst/>
              <a:cxnLst/>
              <a:rect l="l" t="t" r="r" b="b"/>
              <a:pathLst>
                <a:path w="534669" h="534670">
                  <a:moveTo>
                    <a:pt x="267290" y="0"/>
                  </a:moveTo>
                  <a:lnTo>
                    <a:pt x="219244" y="4307"/>
                  </a:lnTo>
                  <a:lnTo>
                    <a:pt x="174024" y="16725"/>
                  </a:lnTo>
                  <a:lnTo>
                    <a:pt x="132384" y="36498"/>
                  </a:lnTo>
                  <a:lnTo>
                    <a:pt x="95079" y="62872"/>
                  </a:lnTo>
                  <a:lnTo>
                    <a:pt x="62863" y="95091"/>
                  </a:lnTo>
                  <a:lnTo>
                    <a:pt x="36493" y="132400"/>
                  </a:lnTo>
                  <a:lnTo>
                    <a:pt x="16722" y="174043"/>
                  </a:lnTo>
                  <a:lnTo>
                    <a:pt x="4306" y="219265"/>
                  </a:lnTo>
                  <a:lnTo>
                    <a:pt x="0" y="267311"/>
                  </a:lnTo>
                  <a:lnTo>
                    <a:pt x="4306" y="315357"/>
                  </a:lnTo>
                  <a:lnTo>
                    <a:pt x="16722" y="360579"/>
                  </a:lnTo>
                  <a:lnTo>
                    <a:pt x="36493" y="402222"/>
                  </a:lnTo>
                  <a:lnTo>
                    <a:pt x="62863" y="439530"/>
                  </a:lnTo>
                  <a:lnTo>
                    <a:pt x="95079" y="471749"/>
                  </a:lnTo>
                  <a:lnTo>
                    <a:pt x="132384" y="498123"/>
                  </a:lnTo>
                  <a:lnTo>
                    <a:pt x="174024" y="517897"/>
                  </a:lnTo>
                  <a:lnTo>
                    <a:pt x="219244" y="530315"/>
                  </a:lnTo>
                  <a:lnTo>
                    <a:pt x="267290" y="534622"/>
                  </a:lnTo>
                  <a:lnTo>
                    <a:pt x="315341" y="530315"/>
                  </a:lnTo>
                  <a:lnTo>
                    <a:pt x="360566" y="517897"/>
                  </a:lnTo>
                  <a:lnTo>
                    <a:pt x="402210" y="498123"/>
                  </a:lnTo>
                  <a:lnTo>
                    <a:pt x="439518" y="471749"/>
                  </a:lnTo>
                  <a:lnTo>
                    <a:pt x="471735" y="439530"/>
                  </a:lnTo>
                  <a:lnTo>
                    <a:pt x="498107" y="402222"/>
                  </a:lnTo>
                  <a:lnTo>
                    <a:pt x="517878" y="360579"/>
                  </a:lnTo>
                  <a:lnTo>
                    <a:pt x="530295" y="315357"/>
                  </a:lnTo>
                  <a:lnTo>
                    <a:pt x="534601" y="267311"/>
                  </a:lnTo>
                  <a:lnTo>
                    <a:pt x="530295" y="219265"/>
                  </a:lnTo>
                  <a:lnTo>
                    <a:pt x="517878" y="174043"/>
                  </a:lnTo>
                  <a:lnTo>
                    <a:pt x="498107" y="132400"/>
                  </a:lnTo>
                  <a:lnTo>
                    <a:pt x="471735" y="95091"/>
                  </a:lnTo>
                  <a:lnTo>
                    <a:pt x="439518" y="62872"/>
                  </a:lnTo>
                  <a:lnTo>
                    <a:pt x="402210" y="36498"/>
                  </a:lnTo>
                  <a:lnTo>
                    <a:pt x="360566" y="16725"/>
                  </a:lnTo>
                  <a:lnTo>
                    <a:pt x="315341" y="4307"/>
                  </a:lnTo>
                  <a:lnTo>
                    <a:pt x="267290" y="0"/>
                  </a:lnTo>
                  <a:close/>
                </a:path>
              </a:pathLst>
            </a:custGeom>
            <a:solidFill>
              <a:srgbClr val="F2F1F0"/>
            </a:solidFill>
          </p:spPr>
          <p:txBody>
            <a:bodyPr wrap="square" lIns="0" tIns="0" rIns="0" bIns="0" rtlCol="0"/>
            <a:lstStyle/>
            <a:p>
              <a:endParaRPr/>
            </a:p>
          </p:txBody>
        </p:sp>
        <p:sp>
          <p:nvSpPr>
            <p:cNvPr id="87" name="object 28">
              <a:extLst>
                <a:ext uri="{FF2B5EF4-FFF2-40B4-BE49-F238E27FC236}">
                  <a16:creationId xmlns:a16="http://schemas.microsoft.com/office/drawing/2014/main" id="{913B0D75-8007-1881-0023-8DCB55DB5B3B}"/>
                </a:ext>
              </a:extLst>
            </p:cNvPr>
            <p:cNvSpPr/>
            <p:nvPr/>
          </p:nvSpPr>
          <p:spPr>
            <a:xfrm>
              <a:off x="14044261" y="7359493"/>
              <a:ext cx="534670" cy="534670"/>
            </a:xfrm>
            <a:custGeom>
              <a:avLst/>
              <a:gdLst/>
              <a:ahLst/>
              <a:cxnLst/>
              <a:rect l="l" t="t" r="r" b="b"/>
              <a:pathLst>
                <a:path w="534669" h="534670">
                  <a:moveTo>
                    <a:pt x="534601" y="267311"/>
                  </a:moveTo>
                  <a:lnTo>
                    <a:pt x="530295" y="315357"/>
                  </a:lnTo>
                  <a:lnTo>
                    <a:pt x="517878" y="360579"/>
                  </a:lnTo>
                  <a:lnTo>
                    <a:pt x="498107" y="402222"/>
                  </a:lnTo>
                  <a:lnTo>
                    <a:pt x="471735" y="439530"/>
                  </a:lnTo>
                  <a:lnTo>
                    <a:pt x="439518" y="471749"/>
                  </a:lnTo>
                  <a:lnTo>
                    <a:pt x="402210" y="498123"/>
                  </a:lnTo>
                  <a:lnTo>
                    <a:pt x="360566" y="517897"/>
                  </a:lnTo>
                  <a:lnTo>
                    <a:pt x="315341" y="530315"/>
                  </a:lnTo>
                  <a:lnTo>
                    <a:pt x="267290" y="534622"/>
                  </a:lnTo>
                  <a:lnTo>
                    <a:pt x="219244" y="530315"/>
                  </a:lnTo>
                  <a:lnTo>
                    <a:pt x="174024" y="517897"/>
                  </a:lnTo>
                  <a:lnTo>
                    <a:pt x="132384" y="498123"/>
                  </a:lnTo>
                  <a:lnTo>
                    <a:pt x="95079" y="471749"/>
                  </a:lnTo>
                  <a:lnTo>
                    <a:pt x="62863" y="439530"/>
                  </a:lnTo>
                  <a:lnTo>
                    <a:pt x="36493" y="402222"/>
                  </a:lnTo>
                  <a:lnTo>
                    <a:pt x="16722" y="360579"/>
                  </a:lnTo>
                  <a:lnTo>
                    <a:pt x="4306" y="315357"/>
                  </a:lnTo>
                  <a:lnTo>
                    <a:pt x="0" y="267311"/>
                  </a:lnTo>
                  <a:lnTo>
                    <a:pt x="4306" y="219265"/>
                  </a:lnTo>
                  <a:lnTo>
                    <a:pt x="16722" y="174043"/>
                  </a:lnTo>
                  <a:lnTo>
                    <a:pt x="36493" y="132400"/>
                  </a:lnTo>
                  <a:lnTo>
                    <a:pt x="62863" y="95091"/>
                  </a:lnTo>
                  <a:lnTo>
                    <a:pt x="95079" y="62872"/>
                  </a:lnTo>
                  <a:lnTo>
                    <a:pt x="132384" y="36498"/>
                  </a:lnTo>
                  <a:lnTo>
                    <a:pt x="174024" y="16725"/>
                  </a:lnTo>
                  <a:lnTo>
                    <a:pt x="219244" y="4307"/>
                  </a:lnTo>
                  <a:lnTo>
                    <a:pt x="267290" y="0"/>
                  </a:lnTo>
                  <a:lnTo>
                    <a:pt x="315341" y="4307"/>
                  </a:lnTo>
                  <a:lnTo>
                    <a:pt x="360566" y="16725"/>
                  </a:lnTo>
                  <a:lnTo>
                    <a:pt x="402210" y="36498"/>
                  </a:lnTo>
                  <a:lnTo>
                    <a:pt x="439518" y="62872"/>
                  </a:lnTo>
                  <a:lnTo>
                    <a:pt x="471735" y="95091"/>
                  </a:lnTo>
                  <a:lnTo>
                    <a:pt x="498107" y="132400"/>
                  </a:lnTo>
                  <a:lnTo>
                    <a:pt x="517878" y="174043"/>
                  </a:lnTo>
                  <a:lnTo>
                    <a:pt x="530295" y="219265"/>
                  </a:lnTo>
                  <a:lnTo>
                    <a:pt x="534601" y="267311"/>
                  </a:lnTo>
                  <a:close/>
                </a:path>
              </a:pathLst>
            </a:custGeom>
            <a:ln w="52521">
              <a:solidFill>
                <a:srgbClr val="242E3B"/>
              </a:solidFill>
            </a:ln>
          </p:spPr>
          <p:txBody>
            <a:bodyPr wrap="square" lIns="0" tIns="0" rIns="0" bIns="0" rtlCol="0"/>
            <a:lstStyle/>
            <a:p>
              <a:endParaRPr/>
            </a:p>
          </p:txBody>
        </p:sp>
        <p:sp>
          <p:nvSpPr>
            <p:cNvPr id="88" name="object 29">
              <a:extLst>
                <a:ext uri="{FF2B5EF4-FFF2-40B4-BE49-F238E27FC236}">
                  <a16:creationId xmlns:a16="http://schemas.microsoft.com/office/drawing/2014/main" id="{7EB96383-E91F-1862-2BD8-6F71BE2BF983}"/>
                </a:ext>
              </a:extLst>
            </p:cNvPr>
            <p:cNvSpPr/>
            <p:nvPr/>
          </p:nvSpPr>
          <p:spPr>
            <a:xfrm>
              <a:off x="16985512" y="7248774"/>
              <a:ext cx="756285" cy="756285"/>
            </a:xfrm>
            <a:custGeom>
              <a:avLst/>
              <a:gdLst/>
              <a:ahLst/>
              <a:cxnLst/>
              <a:rect l="l" t="t" r="r" b="b"/>
              <a:pathLst>
                <a:path w="756284" h="756284">
                  <a:moveTo>
                    <a:pt x="377998" y="0"/>
                  </a:moveTo>
                  <a:lnTo>
                    <a:pt x="330580" y="2945"/>
                  </a:lnTo>
                  <a:lnTo>
                    <a:pt x="284920" y="11545"/>
                  </a:lnTo>
                  <a:lnTo>
                    <a:pt x="241373" y="25445"/>
                  </a:lnTo>
                  <a:lnTo>
                    <a:pt x="200292" y="44292"/>
                  </a:lnTo>
                  <a:lnTo>
                    <a:pt x="162033" y="67730"/>
                  </a:lnTo>
                  <a:lnTo>
                    <a:pt x="126948" y="95406"/>
                  </a:lnTo>
                  <a:lnTo>
                    <a:pt x="95392" y="126965"/>
                  </a:lnTo>
                  <a:lnTo>
                    <a:pt x="67720" y="162054"/>
                  </a:lnTo>
                  <a:lnTo>
                    <a:pt x="44285" y="200317"/>
                  </a:lnTo>
                  <a:lnTo>
                    <a:pt x="25441" y="241400"/>
                  </a:lnTo>
                  <a:lnTo>
                    <a:pt x="11543" y="284949"/>
                  </a:lnTo>
                  <a:lnTo>
                    <a:pt x="2944" y="330611"/>
                  </a:lnTo>
                  <a:lnTo>
                    <a:pt x="0" y="378030"/>
                  </a:lnTo>
                  <a:lnTo>
                    <a:pt x="2944" y="425449"/>
                  </a:lnTo>
                  <a:lnTo>
                    <a:pt x="11543" y="471110"/>
                  </a:lnTo>
                  <a:lnTo>
                    <a:pt x="25441" y="514660"/>
                  </a:lnTo>
                  <a:lnTo>
                    <a:pt x="44285" y="555743"/>
                  </a:lnTo>
                  <a:lnTo>
                    <a:pt x="67720" y="594006"/>
                  </a:lnTo>
                  <a:lnTo>
                    <a:pt x="95392" y="629094"/>
                  </a:lnTo>
                  <a:lnTo>
                    <a:pt x="126948" y="660654"/>
                  </a:lnTo>
                  <a:lnTo>
                    <a:pt x="162033" y="688329"/>
                  </a:lnTo>
                  <a:lnTo>
                    <a:pt x="200292" y="711768"/>
                  </a:lnTo>
                  <a:lnTo>
                    <a:pt x="241373" y="730614"/>
                  </a:lnTo>
                  <a:lnTo>
                    <a:pt x="284920" y="744515"/>
                  </a:lnTo>
                  <a:lnTo>
                    <a:pt x="330580" y="753115"/>
                  </a:lnTo>
                  <a:lnTo>
                    <a:pt x="377998" y="756060"/>
                  </a:lnTo>
                  <a:lnTo>
                    <a:pt x="425418" y="753115"/>
                  </a:lnTo>
                  <a:lnTo>
                    <a:pt x="471079" y="744515"/>
                  </a:lnTo>
                  <a:lnTo>
                    <a:pt x="514628" y="730614"/>
                  </a:lnTo>
                  <a:lnTo>
                    <a:pt x="555712" y="711768"/>
                  </a:lnTo>
                  <a:lnTo>
                    <a:pt x="593975" y="688329"/>
                  </a:lnTo>
                  <a:lnTo>
                    <a:pt x="629063" y="660654"/>
                  </a:lnTo>
                  <a:lnTo>
                    <a:pt x="660622" y="629094"/>
                  </a:lnTo>
                  <a:lnTo>
                    <a:pt x="688298" y="594006"/>
                  </a:lnTo>
                  <a:lnTo>
                    <a:pt x="711736" y="555743"/>
                  </a:lnTo>
                  <a:lnTo>
                    <a:pt x="730583" y="514660"/>
                  </a:lnTo>
                  <a:lnTo>
                    <a:pt x="744483" y="471110"/>
                  </a:lnTo>
                  <a:lnTo>
                    <a:pt x="753083" y="425449"/>
                  </a:lnTo>
                  <a:lnTo>
                    <a:pt x="756029" y="378030"/>
                  </a:lnTo>
                  <a:lnTo>
                    <a:pt x="753083" y="330611"/>
                  </a:lnTo>
                  <a:lnTo>
                    <a:pt x="744483" y="284949"/>
                  </a:lnTo>
                  <a:lnTo>
                    <a:pt x="730583" y="241400"/>
                  </a:lnTo>
                  <a:lnTo>
                    <a:pt x="711736" y="200317"/>
                  </a:lnTo>
                  <a:lnTo>
                    <a:pt x="688298" y="162054"/>
                  </a:lnTo>
                  <a:lnTo>
                    <a:pt x="660622" y="126965"/>
                  </a:lnTo>
                  <a:lnTo>
                    <a:pt x="629063" y="95406"/>
                  </a:lnTo>
                  <a:lnTo>
                    <a:pt x="593975" y="67730"/>
                  </a:lnTo>
                  <a:lnTo>
                    <a:pt x="555712" y="44292"/>
                  </a:lnTo>
                  <a:lnTo>
                    <a:pt x="514628" y="25445"/>
                  </a:lnTo>
                  <a:lnTo>
                    <a:pt x="471079" y="11545"/>
                  </a:lnTo>
                  <a:lnTo>
                    <a:pt x="425418" y="2945"/>
                  </a:lnTo>
                  <a:lnTo>
                    <a:pt x="377998" y="0"/>
                  </a:lnTo>
                  <a:close/>
                </a:path>
              </a:pathLst>
            </a:custGeom>
            <a:solidFill>
              <a:srgbClr val="242E3B"/>
            </a:solidFill>
          </p:spPr>
          <p:txBody>
            <a:bodyPr wrap="square" lIns="0" tIns="0" rIns="0" bIns="0" rtlCol="0"/>
            <a:lstStyle/>
            <a:p>
              <a:endParaRPr/>
            </a:p>
          </p:txBody>
        </p:sp>
        <p:sp>
          <p:nvSpPr>
            <p:cNvPr id="89" name="object 30">
              <a:extLst>
                <a:ext uri="{FF2B5EF4-FFF2-40B4-BE49-F238E27FC236}">
                  <a16:creationId xmlns:a16="http://schemas.microsoft.com/office/drawing/2014/main" id="{29806BB0-4D8D-3DB2-20DA-22BD12D816DD}"/>
                </a:ext>
              </a:extLst>
            </p:cNvPr>
            <p:cNvSpPr/>
            <p:nvPr/>
          </p:nvSpPr>
          <p:spPr>
            <a:xfrm>
              <a:off x="16985512" y="7248774"/>
              <a:ext cx="756285" cy="756285"/>
            </a:xfrm>
            <a:custGeom>
              <a:avLst/>
              <a:gdLst/>
              <a:ahLst/>
              <a:cxnLst/>
              <a:rect l="l" t="t" r="r" b="b"/>
              <a:pathLst>
                <a:path w="756284" h="756284">
                  <a:moveTo>
                    <a:pt x="756029" y="378030"/>
                  </a:moveTo>
                  <a:lnTo>
                    <a:pt x="753083" y="425449"/>
                  </a:lnTo>
                  <a:lnTo>
                    <a:pt x="744483" y="471110"/>
                  </a:lnTo>
                  <a:lnTo>
                    <a:pt x="730583" y="514660"/>
                  </a:lnTo>
                  <a:lnTo>
                    <a:pt x="711736" y="555743"/>
                  </a:lnTo>
                  <a:lnTo>
                    <a:pt x="688298" y="594006"/>
                  </a:lnTo>
                  <a:lnTo>
                    <a:pt x="660622" y="629094"/>
                  </a:lnTo>
                  <a:lnTo>
                    <a:pt x="629063" y="660654"/>
                  </a:lnTo>
                  <a:lnTo>
                    <a:pt x="593975" y="688329"/>
                  </a:lnTo>
                  <a:lnTo>
                    <a:pt x="555712" y="711768"/>
                  </a:lnTo>
                  <a:lnTo>
                    <a:pt x="514628" y="730614"/>
                  </a:lnTo>
                  <a:lnTo>
                    <a:pt x="471079" y="744515"/>
                  </a:lnTo>
                  <a:lnTo>
                    <a:pt x="425418" y="753115"/>
                  </a:lnTo>
                  <a:lnTo>
                    <a:pt x="377998" y="756060"/>
                  </a:lnTo>
                  <a:lnTo>
                    <a:pt x="330580" y="753115"/>
                  </a:lnTo>
                  <a:lnTo>
                    <a:pt x="284920" y="744515"/>
                  </a:lnTo>
                  <a:lnTo>
                    <a:pt x="241373" y="730614"/>
                  </a:lnTo>
                  <a:lnTo>
                    <a:pt x="200292" y="711768"/>
                  </a:lnTo>
                  <a:lnTo>
                    <a:pt x="162033" y="688329"/>
                  </a:lnTo>
                  <a:lnTo>
                    <a:pt x="126948" y="660654"/>
                  </a:lnTo>
                  <a:lnTo>
                    <a:pt x="95392" y="629094"/>
                  </a:lnTo>
                  <a:lnTo>
                    <a:pt x="67720" y="594006"/>
                  </a:lnTo>
                  <a:lnTo>
                    <a:pt x="44285" y="555743"/>
                  </a:lnTo>
                  <a:lnTo>
                    <a:pt x="25441" y="514660"/>
                  </a:lnTo>
                  <a:lnTo>
                    <a:pt x="11543" y="471110"/>
                  </a:lnTo>
                  <a:lnTo>
                    <a:pt x="2944" y="425449"/>
                  </a:lnTo>
                  <a:lnTo>
                    <a:pt x="0" y="378030"/>
                  </a:lnTo>
                  <a:lnTo>
                    <a:pt x="2944" y="330611"/>
                  </a:lnTo>
                  <a:lnTo>
                    <a:pt x="11543" y="284949"/>
                  </a:lnTo>
                  <a:lnTo>
                    <a:pt x="25441" y="241400"/>
                  </a:lnTo>
                  <a:lnTo>
                    <a:pt x="44285" y="200317"/>
                  </a:lnTo>
                  <a:lnTo>
                    <a:pt x="67720" y="162054"/>
                  </a:lnTo>
                  <a:lnTo>
                    <a:pt x="95392" y="126965"/>
                  </a:lnTo>
                  <a:lnTo>
                    <a:pt x="126948" y="95406"/>
                  </a:lnTo>
                  <a:lnTo>
                    <a:pt x="162033" y="67730"/>
                  </a:lnTo>
                  <a:lnTo>
                    <a:pt x="200292" y="44292"/>
                  </a:lnTo>
                  <a:lnTo>
                    <a:pt x="241373" y="25445"/>
                  </a:lnTo>
                  <a:lnTo>
                    <a:pt x="284920" y="11545"/>
                  </a:lnTo>
                  <a:lnTo>
                    <a:pt x="330580" y="2945"/>
                  </a:lnTo>
                  <a:lnTo>
                    <a:pt x="377998" y="0"/>
                  </a:lnTo>
                  <a:lnTo>
                    <a:pt x="425418" y="2945"/>
                  </a:lnTo>
                  <a:lnTo>
                    <a:pt x="471079" y="11545"/>
                  </a:lnTo>
                  <a:lnTo>
                    <a:pt x="514628" y="25445"/>
                  </a:lnTo>
                  <a:lnTo>
                    <a:pt x="555712" y="44292"/>
                  </a:lnTo>
                  <a:lnTo>
                    <a:pt x="593975" y="67730"/>
                  </a:lnTo>
                  <a:lnTo>
                    <a:pt x="629063" y="95406"/>
                  </a:lnTo>
                  <a:lnTo>
                    <a:pt x="660622" y="126965"/>
                  </a:lnTo>
                  <a:lnTo>
                    <a:pt x="688298" y="162054"/>
                  </a:lnTo>
                  <a:lnTo>
                    <a:pt x="711736" y="200317"/>
                  </a:lnTo>
                  <a:lnTo>
                    <a:pt x="730583" y="241400"/>
                  </a:lnTo>
                  <a:lnTo>
                    <a:pt x="744483" y="284949"/>
                  </a:lnTo>
                  <a:lnTo>
                    <a:pt x="753083" y="330611"/>
                  </a:lnTo>
                  <a:lnTo>
                    <a:pt x="756029" y="378030"/>
                  </a:lnTo>
                  <a:close/>
                </a:path>
              </a:pathLst>
            </a:custGeom>
            <a:ln w="52521">
              <a:solidFill>
                <a:srgbClr val="242E3B"/>
              </a:solidFill>
            </a:ln>
          </p:spPr>
          <p:txBody>
            <a:bodyPr wrap="square" lIns="0" tIns="0" rIns="0" bIns="0" rtlCol="0"/>
            <a:lstStyle/>
            <a:p>
              <a:endParaRPr/>
            </a:p>
          </p:txBody>
        </p:sp>
        <p:sp>
          <p:nvSpPr>
            <p:cNvPr id="90" name="object 31">
              <a:extLst>
                <a:ext uri="{FF2B5EF4-FFF2-40B4-BE49-F238E27FC236}">
                  <a16:creationId xmlns:a16="http://schemas.microsoft.com/office/drawing/2014/main" id="{C714E4CE-D42F-44C9-C377-5C5A1C4194C4}"/>
                </a:ext>
              </a:extLst>
            </p:cNvPr>
            <p:cNvSpPr/>
            <p:nvPr/>
          </p:nvSpPr>
          <p:spPr>
            <a:xfrm>
              <a:off x="14755748" y="6140404"/>
              <a:ext cx="2980690" cy="514350"/>
            </a:xfrm>
            <a:custGeom>
              <a:avLst/>
              <a:gdLst/>
              <a:ahLst/>
              <a:cxnLst/>
              <a:rect l="l" t="t" r="r" b="b"/>
              <a:pathLst>
                <a:path w="2980690" h="514350">
                  <a:moveTo>
                    <a:pt x="2541870" y="0"/>
                  </a:moveTo>
                  <a:lnTo>
                    <a:pt x="749998" y="1340"/>
                  </a:lnTo>
                  <a:lnTo>
                    <a:pt x="710208" y="4647"/>
                  </a:lnTo>
                  <a:lnTo>
                    <a:pt x="671745" y="14322"/>
                  </a:lnTo>
                  <a:lnTo>
                    <a:pt x="635364" y="30113"/>
                  </a:lnTo>
                  <a:lnTo>
                    <a:pt x="601824" y="51768"/>
                  </a:lnTo>
                  <a:lnTo>
                    <a:pt x="0" y="514172"/>
                  </a:lnTo>
                  <a:lnTo>
                    <a:pt x="2980254" y="514172"/>
                  </a:lnTo>
                  <a:lnTo>
                    <a:pt x="2904047" y="335309"/>
                  </a:lnTo>
                  <a:lnTo>
                    <a:pt x="2881899" y="287676"/>
                  </a:lnTo>
                  <a:lnTo>
                    <a:pt x="2856779" y="241673"/>
                  </a:lnTo>
                  <a:lnTo>
                    <a:pt x="2828777" y="197432"/>
                  </a:lnTo>
                  <a:lnTo>
                    <a:pt x="2797983" y="155089"/>
                  </a:lnTo>
                  <a:lnTo>
                    <a:pt x="2764487" y="114779"/>
                  </a:lnTo>
                  <a:lnTo>
                    <a:pt x="2728377" y="76636"/>
                  </a:lnTo>
                  <a:lnTo>
                    <a:pt x="2688121" y="43923"/>
                  </a:lnTo>
                  <a:lnTo>
                    <a:pt x="2642710" y="19871"/>
                  </a:lnTo>
                  <a:lnTo>
                    <a:pt x="2593505" y="5042"/>
                  </a:lnTo>
                  <a:lnTo>
                    <a:pt x="2541870" y="0"/>
                  </a:lnTo>
                  <a:close/>
                </a:path>
              </a:pathLst>
            </a:custGeom>
            <a:solidFill>
              <a:srgbClr val="AADCE1"/>
            </a:solidFill>
          </p:spPr>
          <p:txBody>
            <a:bodyPr wrap="square" lIns="0" tIns="0" rIns="0" bIns="0" rtlCol="0"/>
            <a:lstStyle/>
            <a:p>
              <a:endParaRPr/>
            </a:p>
          </p:txBody>
        </p:sp>
        <p:sp>
          <p:nvSpPr>
            <p:cNvPr id="91" name="object 32">
              <a:extLst>
                <a:ext uri="{FF2B5EF4-FFF2-40B4-BE49-F238E27FC236}">
                  <a16:creationId xmlns:a16="http://schemas.microsoft.com/office/drawing/2014/main" id="{01AFAAD0-D387-F027-B388-713379298D1D}"/>
                </a:ext>
              </a:extLst>
            </p:cNvPr>
            <p:cNvSpPr/>
            <p:nvPr/>
          </p:nvSpPr>
          <p:spPr>
            <a:xfrm>
              <a:off x="14755748" y="6140404"/>
              <a:ext cx="2980690" cy="514350"/>
            </a:xfrm>
            <a:custGeom>
              <a:avLst/>
              <a:gdLst/>
              <a:ahLst/>
              <a:cxnLst/>
              <a:rect l="l" t="t" r="r" b="b"/>
              <a:pathLst>
                <a:path w="2980690" h="514350">
                  <a:moveTo>
                    <a:pt x="0" y="514172"/>
                  </a:moveTo>
                  <a:lnTo>
                    <a:pt x="601824" y="51768"/>
                  </a:lnTo>
                  <a:lnTo>
                    <a:pt x="635364" y="30113"/>
                  </a:lnTo>
                  <a:lnTo>
                    <a:pt x="671745" y="14322"/>
                  </a:lnTo>
                  <a:lnTo>
                    <a:pt x="710208" y="4647"/>
                  </a:lnTo>
                  <a:lnTo>
                    <a:pt x="749998" y="1340"/>
                  </a:lnTo>
                  <a:lnTo>
                    <a:pt x="2541870" y="0"/>
                  </a:lnTo>
                  <a:lnTo>
                    <a:pt x="2593505" y="5042"/>
                  </a:lnTo>
                  <a:lnTo>
                    <a:pt x="2642710" y="19871"/>
                  </a:lnTo>
                  <a:lnTo>
                    <a:pt x="2688121" y="43923"/>
                  </a:lnTo>
                  <a:lnTo>
                    <a:pt x="2728377" y="76636"/>
                  </a:lnTo>
                  <a:lnTo>
                    <a:pt x="2764487" y="114779"/>
                  </a:lnTo>
                  <a:lnTo>
                    <a:pt x="2797983" y="155089"/>
                  </a:lnTo>
                  <a:lnTo>
                    <a:pt x="2828777" y="197432"/>
                  </a:lnTo>
                  <a:lnTo>
                    <a:pt x="2856779" y="241673"/>
                  </a:lnTo>
                  <a:lnTo>
                    <a:pt x="2881899" y="287676"/>
                  </a:lnTo>
                  <a:lnTo>
                    <a:pt x="2904047" y="335309"/>
                  </a:lnTo>
                  <a:lnTo>
                    <a:pt x="2980254" y="514172"/>
                  </a:lnTo>
                  <a:lnTo>
                    <a:pt x="0" y="514172"/>
                  </a:lnTo>
                  <a:close/>
                </a:path>
              </a:pathLst>
            </a:custGeom>
            <a:ln w="52521">
              <a:solidFill>
                <a:srgbClr val="242E3B"/>
              </a:solidFill>
            </a:ln>
          </p:spPr>
          <p:txBody>
            <a:bodyPr wrap="square" lIns="0" tIns="0" rIns="0" bIns="0" rtlCol="0"/>
            <a:lstStyle/>
            <a:p>
              <a:endParaRPr/>
            </a:p>
          </p:txBody>
        </p:sp>
        <p:sp>
          <p:nvSpPr>
            <p:cNvPr id="92" name="object 33">
              <a:extLst>
                <a:ext uri="{FF2B5EF4-FFF2-40B4-BE49-F238E27FC236}">
                  <a16:creationId xmlns:a16="http://schemas.microsoft.com/office/drawing/2014/main" id="{6C05FB31-95EE-B783-32D5-A5A612331EF2}"/>
                </a:ext>
              </a:extLst>
            </p:cNvPr>
            <p:cNvSpPr/>
            <p:nvPr/>
          </p:nvSpPr>
          <p:spPr>
            <a:xfrm>
              <a:off x="14755748" y="6457096"/>
              <a:ext cx="330835" cy="197485"/>
            </a:xfrm>
            <a:custGeom>
              <a:avLst/>
              <a:gdLst/>
              <a:ahLst/>
              <a:cxnLst/>
              <a:rect l="l" t="t" r="r" b="b"/>
              <a:pathLst>
                <a:path w="330834" h="197484">
                  <a:moveTo>
                    <a:pt x="284535" y="0"/>
                  </a:moveTo>
                  <a:lnTo>
                    <a:pt x="0" y="197480"/>
                  </a:lnTo>
                  <a:lnTo>
                    <a:pt x="330701" y="197480"/>
                  </a:lnTo>
                  <a:lnTo>
                    <a:pt x="323862" y="182831"/>
                  </a:lnTo>
                  <a:lnTo>
                    <a:pt x="308616" y="141960"/>
                  </a:lnTo>
                  <a:lnTo>
                    <a:pt x="292871" y="79478"/>
                  </a:lnTo>
                  <a:lnTo>
                    <a:pt x="284535" y="0"/>
                  </a:lnTo>
                  <a:close/>
                </a:path>
              </a:pathLst>
            </a:custGeom>
            <a:solidFill>
              <a:srgbClr val="909BA6"/>
            </a:solidFill>
          </p:spPr>
          <p:txBody>
            <a:bodyPr wrap="square" lIns="0" tIns="0" rIns="0" bIns="0" rtlCol="0"/>
            <a:lstStyle/>
            <a:p>
              <a:endParaRPr/>
            </a:p>
          </p:txBody>
        </p:sp>
        <p:sp>
          <p:nvSpPr>
            <p:cNvPr id="93" name="object 34">
              <a:extLst>
                <a:ext uri="{FF2B5EF4-FFF2-40B4-BE49-F238E27FC236}">
                  <a16:creationId xmlns:a16="http://schemas.microsoft.com/office/drawing/2014/main" id="{5B3E3BD2-06B0-15B3-1B45-014BDF7F2D42}"/>
                </a:ext>
              </a:extLst>
            </p:cNvPr>
            <p:cNvSpPr/>
            <p:nvPr/>
          </p:nvSpPr>
          <p:spPr>
            <a:xfrm>
              <a:off x="14755748" y="6457096"/>
              <a:ext cx="330835" cy="197485"/>
            </a:xfrm>
            <a:custGeom>
              <a:avLst/>
              <a:gdLst/>
              <a:ahLst/>
              <a:cxnLst/>
              <a:rect l="l" t="t" r="r" b="b"/>
              <a:pathLst>
                <a:path w="330834" h="197484">
                  <a:moveTo>
                    <a:pt x="0" y="197480"/>
                  </a:moveTo>
                  <a:lnTo>
                    <a:pt x="284535" y="0"/>
                  </a:lnTo>
                  <a:lnTo>
                    <a:pt x="292871" y="79478"/>
                  </a:lnTo>
                  <a:lnTo>
                    <a:pt x="308616" y="141960"/>
                  </a:lnTo>
                  <a:lnTo>
                    <a:pt x="323862" y="182831"/>
                  </a:lnTo>
                  <a:lnTo>
                    <a:pt x="330701" y="197480"/>
                  </a:lnTo>
                  <a:lnTo>
                    <a:pt x="0" y="197480"/>
                  </a:lnTo>
                  <a:close/>
                </a:path>
              </a:pathLst>
            </a:custGeom>
            <a:ln w="52521">
              <a:solidFill>
                <a:srgbClr val="242E3B"/>
              </a:solidFill>
            </a:ln>
          </p:spPr>
          <p:txBody>
            <a:bodyPr wrap="square" lIns="0" tIns="0" rIns="0" bIns="0" rtlCol="0"/>
            <a:lstStyle/>
            <a:p>
              <a:endParaRPr/>
            </a:p>
          </p:txBody>
        </p:sp>
        <p:sp>
          <p:nvSpPr>
            <p:cNvPr id="94" name="object 35">
              <a:extLst>
                <a:ext uri="{FF2B5EF4-FFF2-40B4-BE49-F238E27FC236}">
                  <a16:creationId xmlns:a16="http://schemas.microsoft.com/office/drawing/2014/main" id="{F10EA8FB-3761-47DD-D225-3C17AD9A6F68}"/>
                </a:ext>
              </a:extLst>
            </p:cNvPr>
            <p:cNvSpPr/>
            <p:nvPr/>
          </p:nvSpPr>
          <p:spPr>
            <a:xfrm>
              <a:off x="17096221" y="7359493"/>
              <a:ext cx="534670" cy="534670"/>
            </a:xfrm>
            <a:custGeom>
              <a:avLst/>
              <a:gdLst/>
              <a:ahLst/>
              <a:cxnLst/>
              <a:rect l="l" t="t" r="r" b="b"/>
              <a:pathLst>
                <a:path w="534669" h="534670">
                  <a:moveTo>
                    <a:pt x="267290" y="0"/>
                  </a:moveTo>
                  <a:lnTo>
                    <a:pt x="219244" y="4307"/>
                  </a:lnTo>
                  <a:lnTo>
                    <a:pt x="174024" y="16725"/>
                  </a:lnTo>
                  <a:lnTo>
                    <a:pt x="132384" y="36498"/>
                  </a:lnTo>
                  <a:lnTo>
                    <a:pt x="95079" y="62872"/>
                  </a:lnTo>
                  <a:lnTo>
                    <a:pt x="62863" y="95091"/>
                  </a:lnTo>
                  <a:lnTo>
                    <a:pt x="36493" y="132400"/>
                  </a:lnTo>
                  <a:lnTo>
                    <a:pt x="16722" y="174043"/>
                  </a:lnTo>
                  <a:lnTo>
                    <a:pt x="4306" y="219265"/>
                  </a:lnTo>
                  <a:lnTo>
                    <a:pt x="0" y="267311"/>
                  </a:lnTo>
                  <a:lnTo>
                    <a:pt x="4306" y="315357"/>
                  </a:lnTo>
                  <a:lnTo>
                    <a:pt x="16722" y="360579"/>
                  </a:lnTo>
                  <a:lnTo>
                    <a:pt x="36493" y="402222"/>
                  </a:lnTo>
                  <a:lnTo>
                    <a:pt x="62863" y="439530"/>
                  </a:lnTo>
                  <a:lnTo>
                    <a:pt x="95079" y="471749"/>
                  </a:lnTo>
                  <a:lnTo>
                    <a:pt x="132384" y="498123"/>
                  </a:lnTo>
                  <a:lnTo>
                    <a:pt x="174024" y="517897"/>
                  </a:lnTo>
                  <a:lnTo>
                    <a:pt x="219244" y="530315"/>
                  </a:lnTo>
                  <a:lnTo>
                    <a:pt x="267290" y="534622"/>
                  </a:lnTo>
                  <a:lnTo>
                    <a:pt x="315341" y="530315"/>
                  </a:lnTo>
                  <a:lnTo>
                    <a:pt x="360566" y="517897"/>
                  </a:lnTo>
                  <a:lnTo>
                    <a:pt x="402210" y="498123"/>
                  </a:lnTo>
                  <a:lnTo>
                    <a:pt x="439518" y="471749"/>
                  </a:lnTo>
                  <a:lnTo>
                    <a:pt x="471735" y="439530"/>
                  </a:lnTo>
                  <a:lnTo>
                    <a:pt x="498107" y="402222"/>
                  </a:lnTo>
                  <a:lnTo>
                    <a:pt x="517878" y="360579"/>
                  </a:lnTo>
                  <a:lnTo>
                    <a:pt x="530295" y="315357"/>
                  </a:lnTo>
                  <a:lnTo>
                    <a:pt x="534601" y="267311"/>
                  </a:lnTo>
                  <a:lnTo>
                    <a:pt x="530295" y="219265"/>
                  </a:lnTo>
                  <a:lnTo>
                    <a:pt x="517878" y="174043"/>
                  </a:lnTo>
                  <a:lnTo>
                    <a:pt x="498107" y="132400"/>
                  </a:lnTo>
                  <a:lnTo>
                    <a:pt x="471735" y="95091"/>
                  </a:lnTo>
                  <a:lnTo>
                    <a:pt x="439518" y="62872"/>
                  </a:lnTo>
                  <a:lnTo>
                    <a:pt x="402210" y="36498"/>
                  </a:lnTo>
                  <a:lnTo>
                    <a:pt x="360566" y="16725"/>
                  </a:lnTo>
                  <a:lnTo>
                    <a:pt x="315341" y="4307"/>
                  </a:lnTo>
                  <a:lnTo>
                    <a:pt x="267290" y="0"/>
                  </a:lnTo>
                  <a:close/>
                </a:path>
              </a:pathLst>
            </a:custGeom>
            <a:solidFill>
              <a:srgbClr val="F2F1F0"/>
            </a:solidFill>
          </p:spPr>
          <p:txBody>
            <a:bodyPr wrap="square" lIns="0" tIns="0" rIns="0" bIns="0" rtlCol="0"/>
            <a:lstStyle/>
            <a:p>
              <a:endParaRPr/>
            </a:p>
          </p:txBody>
        </p:sp>
        <p:sp>
          <p:nvSpPr>
            <p:cNvPr id="95" name="object 36">
              <a:extLst>
                <a:ext uri="{FF2B5EF4-FFF2-40B4-BE49-F238E27FC236}">
                  <a16:creationId xmlns:a16="http://schemas.microsoft.com/office/drawing/2014/main" id="{ECE2AB41-319C-30BF-66D7-E27AC9F5CCEF}"/>
                </a:ext>
              </a:extLst>
            </p:cNvPr>
            <p:cNvSpPr/>
            <p:nvPr/>
          </p:nvSpPr>
          <p:spPr>
            <a:xfrm>
              <a:off x="17096221" y="7359493"/>
              <a:ext cx="534670" cy="534670"/>
            </a:xfrm>
            <a:custGeom>
              <a:avLst/>
              <a:gdLst/>
              <a:ahLst/>
              <a:cxnLst/>
              <a:rect l="l" t="t" r="r" b="b"/>
              <a:pathLst>
                <a:path w="534669" h="534670">
                  <a:moveTo>
                    <a:pt x="534601" y="267311"/>
                  </a:moveTo>
                  <a:lnTo>
                    <a:pt x="530295" y="315357"/>
                  </a:lnTo>
                  <a:lnTo>
                    <a:pt x="517878" y="360579"/>
                  </a:lnTo>
                  <a:lnTo>
                    <a:pt x="498107" y="402222"/>
                  </a:lnTo>
                  <a:lnTo>
                    <a:pt x="471735" y="439530"/>
                  </a:lnTo>
                  <a:lnTo>
                    <a:pt x="439518" y="471749"/>
                  </a:lnTo>
                  <a:lnTo>
                    <a:pt x="402210" y="498123"/>
                  </a:lnTo>
                  <a:lnTo>
                    <a:pt x="360566" y="517897"/>
                  </a:lnTo>
                  <a:lnTo>
                    <a:pt x="315341" y="530315"/>
                  </a:lnTo>
                  <a:lnTo>
                    <a:pt x="267290" y="534622"/>
                  </a:lnTo>
                  <a:lnTo>
                    <a:pt x="219244" y="530315"/>
                  </a:lnTo>
                  <a:lnTo>
                    <a:pt x="174024" y="517897"/>
                  </a:lnTo>
                  <a:lnTo>
                    <a:pt x="132384" y="498123"/>
                  </a:lnTo>
                  <a:lnTo>
                    <a:pt x="95079" y="471749"/>
                  </a:lnTo>
                  <a:lnTo>
                    <a:pt x="62863" y="439530"/>
                  </a:lnTo>
                  <a:lnTo>
                    <a:pt x="36493" y="402222"/>
                  </a:lnTo>
                  <a:lnTo>
                    <a:pt x="16722" y="360579"/>
                  </a:lnTo>
                  <a:lnTo>
                    <a:pt x="4306" y="315357"/>
                  </a:lnTo>
                  <a:lnTo>
                    <a:pt x="0" y="267311"/>
                  </a:lnTo>
                  <a:lnTo>
                    <a:pt x="4306" y="219265"/>
                  </a:lnTo>
                  <a:lnTo>
                    <a:pt x="16722" y="174043"/>
                  </a:lnTo>
                  <a:lnTo>
                    <a:pt x="36493" y="132400"/>
                  </a:lnTo>
                  <a:lnTo>
                    <a:pt x="62863" y="95091"/>
                  </a:lnTo>
                  <a:lnTo>
                    <a:pt x="95079" y="62872"/>
                  </a:lnTo>
                  <a:lnTo>
                    <a:pt x="132384" y="36498"/>
                  </a:lnTo>
                  <a:lnTo>
                    <a:pt x="174024" y="16725"/>
                  </a:lnTo>
                  <a:lnTo>
                    <a:pt x="219244" y="4307"/>
                  </a:lnTo>
                  <a:lnTo>
                    <a:pt x="267290" y="0"/>
                  </a:lnTo>
                  <a:lnTo>
                    <a:pt x="315341" y="4307"/>
                  </a:lnTo>
                  <a:lnTo>
                    <a:pt x="360566" y="16725"/>
                  </a:lnTo>
                  <a:lnTo>
                    <a:pt x="402210" y="36498"/>
                  </a:lnTo>
                  <a:lnTo>
                    <a:pt x="439518" y="62872"/>
                  </a:lnTo>
                  <a:lnTo>
                    <a:pt x="471735" y="95091"/>
                  </a:lnTo>
                  <a:lnTo>
                    <a:pt x="498107" y="132400"/>
                  </a:lnTo>
                  <a:lnTo>
                    <a:pt x="517878" y="174043"/>
                  </a:lnTo>
                  <a:lnTo>
                    <a:pt x="530295" y="219265"/>
                  </a:lnTo>
                  <a:lnTo>
                    <a:pt x="534601" y="267311"/>
                  </a:lnTo>
                  <a:close/>
                </a:path>
              </a:pathLst>
            </a:custGeom>
            <a:ln w="52521">
              <a:solidFill>
                <a:srgbClr val="242E3B"/>
              </a:solidFill>
            </a:ln>
          </p:spPr>
          <p:txBody>
            <a:bodyPr wrap="square" lIns="0" tIns="0" rIns="0" bIns="0" rtlCol="0"/>
            <a:lstStyle/>
            <a:p>
              <a:endParaRPr/>
            </a:p>
          </p:txBody>
        </p:sp>
        <p:pic>
          <p:nvPicPr>
            <p:cNvPr id="96" name="object 37">
              <a:extLst>
                <a:ext uri="{FF2B5EF4-FFF2-40B4-BE49-F238E27FC236}">
                  <a16:creationId xmlns:a16="http://schemas.microsoft.com/office/drawing/2014/main" id="{4E9D972E-55DD-BF94-2152-2A1133187FBA}"/>
                </a:ext>
              </a:extLst>
            </p:cNvPr>
            <p:cNvPicPr/>
            <p:nvPr/>
          </p:nvPicPr>
          <p:blipFill>
            <a:blip r:embed="rId3" cstate="print"/>
            <a:stretch>
              <a:fillRect/>
            </a:stretch>
          </p:blipFill>
          <p:spPr>
            <a:xfrm>
              <a:off x="17110494" y="7373775"/>
              <a:ext cx="506057" cy="506057"/>
            </a:xfrm>
            <a:prstGeom prst="rect">
              <a:avLst/>
            </a:prstGeom>
          </p:spPr>
        </p:pic>
        <p:sp>
          <p:nvSpPr>
            <p:cNvPr id="97" name="object 38">
              <a:extLst>
                <a:ext uri="{FF2B5EF4-FFF2-40B4-BE49-F238E27FC236}">
                  <a16:creationId xmlns:a16="http://schemas.microsoft.com/office/drawing/2014/main" id="{5DEEAE2B-EDEC-A09B-0EA8-C63C1C0D8A76}"/>
                </a:ext>
              </a:extLst>
            </p:cNvPr>
            <p:cNvSpPr/>
            <p:nvPr/>
          </p:nvSpPr>
          <p:spPr>
            <a:xfrm>
              <a:off x="17179881" y="7443186"/>
              <a:ext cx="367665" cy="367665"/>
            </a:xfrm>
            <a:custGeom>
              <a:avLst/>
              <a:gdLst/>
              <a:ahLst/>
              <a:cxnLst/>
              <a:rect l="l" t="t" r="r" b="b"/>
              <a:pathLst>
                <a:path w="367665" h="367665">
                  <a:moveTo>
                    <a:pt x="183648" y="0"/>
                  </a:moveTo>
                  <a:lnTo>
                    <a:pt x="134829" y="6558"/>
                  </a:lnTo>
                  <a:lnTo>
                    <a:pt x="90960" y="25066"/>
                  </a:lnTo>
                  <a:lnTo>
                    <a:pt x="53791" y="53775"/>
                  </a:lnTo>
                  <a:lnTo>
                    <a:pt x="25074" y="90936"/>
                  </a:lnTo>
                  <a:lnTo>
                    <a:pt x="6560" y="134800"/>
                  </a:lnTo>
                  <a:lnTo>
                    <a:pt x="0" y="183617"/>
                  </a:lnTo>
                  <a:lnTo>
                    <a:pt x="6560" y="232434"/>
                  </a:lnTo>
                  <a:lnTo>
                    <a:pt x="25074" y="276297"/>
                  </a:lnTo>
                  <a:lnTo>
                    <a:pt x="53791" y="313459"/>
                  </a:lnTo>
                  <a:lnTo>
                    <a:pt x="90960" y="342168"/>
                  </a:lnTo>
                  <a:lnTo>
                    <a:pt x="134829" y="360676"/>
                  </a:lnTo>
                  <a:lnTo>
                    <a:pt x="183648" y="367234"/>
                  </a:lnTo>
                  <a:lnTo>
                    <a:pt x="232454" y="360676"/>
                  </a:lnTo>
                  <a:lnTo>
                    <a:pt x="276315" y="342168"/>
                  </a:lnTo>
                  <a:lnTo>
                    <a:pt x="313478" y="313459"/>
                  </a:lnTo>
                  <a:lnTo>
                    <a:pt x="342192" y="276297"/>
                  </a:lnTo>
                  <a:lnTo>
                    <a:pt x="360705" y="232434"/>
                  </a:lnTo>
                  <a:lnTo>
                    <a:pt x="367266" y="183617"/>
                  </a:lnTo>
                  <a:lnTo>
                    <a:pt x="360705" y="134800"/>
                  </a:lnTo>
                  <a:lnTo>
                    <a:pt x="342192" y="90936"/>
                  </a:lnTo>
                  <a:lnTo>
                    <a:pt x="313478" y="53775"/>
                  </a:lnTo>
                  <a:lnTo>
                    <a:pt x="276315" y="25066"/>
                  </a:lnTo>
                  <a:lnTo>
                    <a:pt x="232454" y="6558"/>
                  </a:lnTo>
                  <a:lnTo>
                    <a:pt x="183648" y="0"/>
                  </a:lnTo>
                  <a:close/>
                </a:path>
              </a:pathLst>
            </a:custGeom>
            <a:solidFill>
              <a:srgbClr val="909BA6"/>
            </a:solidFill>
          </p:spPr>
          <p:txBody>
            <a:bodyPr wrap="square" lIns="0" tIns="0" rIns="0" bIns="0" rtlCol="0"/>
            <a:lstStyle/>
            <a:p>
              <a:endParaRPr/>
            </a:p>
          </p:txBody>
        </p:sp>
        <p:sp>
          <p:nvSpPr>
            <p:cNvPr id="98" name="object 39">
              <a:extLst>
                <a:ext uri="{FF2B5EF4-FFF2-40B4-BE49-F238E27FC236}">
                  <a16:creationId xmlns:a16="http://schemas.microsoft.com/office/drawing/2014/main" id="{A3151553-E9D6-3AD5-8912-9A3B5300CB35}"/>
                </a:ext>
              </a:extLst>
            </p:cNvPr>
            <p:cNvSpPr/>
            <p:nvPr/>
          </p:nvSpPr>
          <p:spPr>
            <a:xfrm>
              <a:off x="17179881" y="7443186"/>
              <a:ext cx="367665" cy="367665"/>
            </a:xfrm>
            <a:custGeom>
              <a:avLst/>
              <a:gdLst/>
              <a:ahLst/>
              <a:cxnLst/>
              <a:rect l="l" t="t" r="r" b="b"/>
              <a:pathLst>
                <a:path w="367665" h="367665">
                  <a:moveTo>
                    <a:pt x="367266" y="183617"/>
                  </a:moveTo>
                  <a:lnTo>
                    <a:pt x="360705" y="232434"/>
                  </a:lnTo>
                  <a:lnTo>
                    <a:pt x="342192" y="276297"/>
                  </a:lnTo>
                  <a:lnTo>
                    <a:pt x="313478" y="313459"/>
                  </a:lnTo>
                  <a:lnTo>
                    <a:pt x="276315" y="342168"/>
                  </a:lnTo>
                  <a:lnTo>
                    <a:pt x="232454" y="360676"/>
                  </a:lnTo>
                  <a:lnTo>
                    <a:pt x="183648" y="367234"/>
                  </a:lnTo>
                  <a:lnTo>
                    <a:pt x="134829" y="360676"/>
                  </a:lnTo>
                  <a:lnTo>
                    <a:pt x="90960" y="342168"/>
                  </a:lnTo>
                  <a:lnTo>
                    <a:pt x="53791" y="313459"/>
                  </a:lnTo>
                  <a:lnTo>
                    <a:pt x="25074" y="276297"/>
                  </a:lnTo>
                  <a:lnTo>
                    <a:pt x="6560" y="232434"/>
                  </a:lnTo>
                  <a:lnTo>
                    <a:pt x="0" y="183617"/>
                  </a:lnTo>
                  <a:lnTo>
                    <a:pt x="6560" y="134800"/>
                  </a:lnTo>
                  <a:lnTo>
                    <a:pt x="25074" y="90936"/>
                  </a:lnTo>
                  <a:lnTo>
                    <a:pt x="53791" y="53775"/>
                  </a:lnTo>
                  <a:lnTo>
                    <a:pt x="90960" y="25066"/>
                  </a:lnTo>
                  <a:lnTo>
                    <a:pt x="134829" y="6558"/>
                  </a:lnTo>
                  <a:lnTo>
                    <a:pt x="183648" y="0"/>
                  </a:lnTo>
                  <a:lnTo>
                    <a:pt x="232454" y="6558"/>
                  </a:lnTo>
                  <a:lnTo>
                    <a:pt x="276315" y="25066"/>
                  </a:lnTo>
                  <a:lnTo>
                    <a:pt x="313478" y="53775"/>
                  </a:lnTo>
                  <a:lnTo>
                    <a:pt x="342192" y="90936"/>
                  </a:lnTo>
                  <a:lnTo>
                    <a:pt x="360705" y="134800"/>
                  </a:lnTo>
                  <a:lnTo>
                    <a:pt x="367266" y="183617"/>
                  </a:lnTo>
                  <a:close/>
                </a:path>
              </a:pathLst>
            </a:custGeom>
            <a:ln w="52521">
              <a:solidFill>
                <a:srgbClr val="242E3B"/>
              </a:solidFill>
            </a:ln>
          </p:spPr>
          <p:txBody>
            <a:bodyPr wrap="square" lIns="0" tIns="0" rIns="0" bIns="0" rtlCol="0"/>
            <a:lstStyle/>
            <a:p>
              <a:endParaRPr/>
            </a:p>
          </p:txBody>
        </p:sp>
        <p:pic>
          <p:nvPicPr>
            <p:cNvPr id="99" name="object 40">
              <a:extLst>
                <a:ext uri="{FF2B5EF4-FFF2-40B4-BE49-F238E27FC236}">
                  <a16:creationId xmlns:a16="http://schemas.microsoft.com/office/drawing/2014/main" id="{4FB12A2D-4F62-A403-B1F1-001FE6F49977}"/>
                </a:ext>
              </a:extLst>
            </p:cNvPr>
            <p:cNvPicPr/>
            <p:nvPr/>
          </p:nvPicPr>
          <p:blipFill>
            <a:blip r:embed="rId4" cstate="print"/>
            <a:stretch>
              <a:fillRect/>
            </a:stretch>
          </p:blipFill>
          <p:spPr>
            <a:xfrm>
              <a:off x="17387562" y="6781963"/>
              <a:ext cx="231961" cy="231961"/>
            </a:xfrm>
            <a:prstGeom prst="rect">
              <a:avLst/>
            </a:prstGeom>
          </p:spPr>
        </p:pic>
        <p:sp>
          <p:nvSpPr>
            <p:cNvPr id="100" name="object 41">
              <a:extLst>
                <a:ext uri="{FF2B5EF4-FFF2-40B4-BE49-F238E27FC236}">
                  <a16:creationId xmlns:a16="http://schemas.microsoft.com/office/drawing/2014/main" id="{1689F38D-40EF-E2B0-145E-AADB6DB97B5B}"/>
                </a:ext>
              </a:extLst>
            </p:cNvPr>
            <p:cNvSpPr/>
            <p:nvPr/>
          </p:nvSpPr>
          <p:spPr>
            <a:xfrm>
              <a:off x="17387562" y="6781963"/>
              <a:ext cx="232410" cy="232410"/>
            </a:xfrm>
            <a:custGeom>
              <a:avLst/>
              <a:gdLst/>
              <a:ahLst/>
              <a:cxnLst/>
              <a:rect l="l" t="t" r="r" b="b"/>
              <a:pathLst>
                <a:path w="232409" h="232409">
                  <a:moveTo>
                    <a:pt x="66490" y="231961"/>
                  </a:moveTo>
                  <a:lnTo>
                    <a:pt x="165471" y="231961"/>
                  </a:lnTo>
                  <a:lnTo>
                    <a:pt x="191347" y="226734"/>
                  </a:lnTo>
                  <a:lnTo>
                    <a:pt x="212483" y="212483"/>
                  </a:lnTo>
                  <a:lnTo>
                    <a:pt x="226734" y="191347"/>
                  </a:lnTo>
                  <a:lnTo>
                    <a:pt x="231961" y="165471"/>
                  </a:lnTo>
                  <a:lnTo>
                    <a:pt x="231961" y="66490"/>
                  </a:lnTo>
                  <a:lnTo>
                    <a:pt x="226734" y="40600"/>
                  </a:lnTo>
                  <a:lnTo>
                    <a:pt x="212483" y="19466"/>
                  </a:lnTo>
                  <a:lnTo>
                    <a:pt x="191347" y="5222"/>
                  </a:lnTo>
                  <a:lnTo>
                    <a:pt x="165471" y="0"/>
                  </a:lnTo>
                  <a:lnTo>
                    <a:pt x="66490" y="0"/>
                  </a:lnTo>
                  <a:lnTo>
                    <a:pt x="40600" y="5222"/>
                  </a:lnTo>
                  <a:lnTo>
                    <a:pt x="19466" y="19466"/>
                  </a:lnTo>
                  <a:lnTo>
                    <a:pt x="5222" y="40600"/>
                  </a:lnTo>
                  <a:lnTo>
                    <a:pt x="0" y="66490"/>
                  </a:lnTo>
                  <a:lnTo>
                    <a:pt x="0" y="165471"/>
                  </a:lnTo>
                  <a:lnTo>
                    <a:pt x="5222" y="191347"/>
                  </a:lnTo>
                  <a:lnTo>
                    <a:pt x="19466" y="212483"/>
                  </a:lnTo>
                  <a:lnTo>
                    <a:pt x="40600" y="226734"/>
                  </a:lnTo>
                  <a:lnTo>
                    <a:pt x="66490" y="231961"/>
                  </a:lnTo>
                  <a:close/>
                </a:path>
              </a:pathLst>
            </a:custGeom>
            <a:ln w="52521">
              <a:solidFill>
                <a:srgbClr val="242E3B"/>
              </a:solidFill>
            </a:ln>
          </p:spPr>
          <p:txBody>
            <a:bodyPr wrap="square" lIns="0" tIns="0" rIns="0" bIns="0" rtlCol="0"/>
            <a:lstStyle/>
            <a:p>
              <a:endParaRPr/>
            </a:p>
          </p:txBody>
        </p:sp>
        <p:pic>
          <p:nvPicPr>
            <p:cNvPr id="101" name="object 42">
              <a:extLst>
                <a:ext uri="{FF2B5EF4-FFF2-40B4-BE49-F238E27FC236}">
                  <a16:creationId xmlns:a16="http://schemas.microsoft.com/office/drawing/2014/main" id="{1321033B-E4A8-DF16-CEC4-EA4AFFD1EF31}"/>
                </a:ext>
              </a:extLst>
            </p:cNvPr>
            <p:cNvPicPr/>
            <p:nvPr/>
          </p:nvPicPr>
          <p:blipFill>
            <a:blip r:embed="rId3" cstate="print"/>
            <a:stretch>
              <a:fillRect/>
            </a:stretch>
          </p:blipFill>
          <p:spPr>
            <a:xfrm>
              <a:off x="14058534" y="7360875"/>
              <a:ext cx="506057" cy="506057"/>
            </a:xfrm>
            <a:prstGeom prst="rect">
              <a:avLst/>
            </a:prstGeom>
          </p:spPr>
        </p:pic>
        <p:sp>
          <p:nvSpPr>
            <p:cNvPr id="102" name="object 43">
              <a:extLst>
                <a:ext uri="{FF2B5EF4-FFF2-40B4-BE49-F238E27FC236}">
                  <a16:creationId xmlns:a16="http://schemas.microsoft.com/office/drawing/2014/main" id="{CCFFCEAA-60E1-D304-A565-6D3D4624CAE4}"/>
                </a:ext>
              </a:extLst>
            </p:cNvPr>
            <p:cNvSpPr/>
            <p:nvPr/>
          </p:nvSpPr>
          <p:spPr>
            <a:xfrm>
              <a:off x="14127923" y="7443186"/>
              <a:ext cx="367665" cy="367665"/>
            </a:xfrm>
            <a:custGeom>
              <a:avLst/>
              <a:gdLst/>
              <a:ahLst/>
              <a:cxnLst/>
              <a:rect l="l" t="t" r="r" b="b"/>
              <a:pathLst>
                <a:path w="367665" h="367665">
                  <a:moveTo>
                    <a:pt x="183648" y="0"/>
                  </a:moveTo>
                  <a:lnTo>
                    <a:pt x="134829" y="6558"/>
                  </a:lnTo>
                  <a:lnTo>
                    <a:pt x="90960" y="25066"/>
                  </a:lnTo>
                  <a:lnTo>
                    <a:pt x="53791" y="53775"/>
                  </a:lnTo>
                  <a:lnTo>
                    <a:pt x="25074" y="90936"/>
                  </a:lnTo>
                  <a:lnTo>
                    <a:pt x="6560" y="134800"/>
                  </a:lnTo>
                  <a:lnTo>
                    <a:pt x="0" y="183617"/>
                  </a:lnTo>
                  <a:lnTo>
                    <a:pt x="6560" y="232434"/>
                  </a:lnTo>
                  <a:lnTo>
                    <a:pt x="25074" y="276297"/>
                  </a:lnTo>
                  <a:lnTo>
                    <a:pt x="53791" y="313459"/>
                  </a:lnTo>
                  <a:lnTo>
                    <a:pt x="90960" y="342168"/>
                  </a:lnTo>
                  <a:lnTo>
                    <a:pt x="134829" y="360676"/>
                  </a:lnTo>
                  <a:lnTo>
                    <a:pt x="183648" y="367234"/>
                  </a:lnTo>
                  <a:lnTo>
                    <a:pt x="232454" y="360676"/>
                  </a:lnTo>
                  <a:lnTo>
                    <a:pt x="276315" y="342168"/>
                  </a:lnTo>
                  <a:lnTo>
                    <a:pt x="313478" y="313459"/>
                  </a:lnTo>
                  <a:lnTo>
                    <a:pt x="342192" y="276297"/>
                  </a:lnTo>
                  <a:lnTo>
                    <a:pt x="360705" y="232434"/>
                  </a:lnTo>
                  <a:lnTo>
                    <a:pt x="367266" y="183617"/>
                  </a:lnTo>
                  <a:lnTo>
                    <a:pt x="360705" y="134800"/>
                  </a:lnTo>
                  <a:lnTo>
                    <a:pt x="342192" y="90936"/>
                  </a:lnTo>
                  <a:lnTo>
                    <a:pt x="313478" y="53775"/>
                  </a:lnTo>
                  <a:lnTo>
                    <a:pt x="276315" y="25066"/>
                  </a:lnTo>
                  <a:lnTo>
                    <a:pt x="232454" y="6558"/>
                  </a:lnTo>
                  <a:lnTo>
                    <a:pt x="183648" y="0"/>
                  </a:lnTo>
                  <a:close/>
                </a:path>
              </a:pathLst>
            </a:custGeom>
            <a:solidFill>
              <a:srgbClr val="909BA6"/>
            </a:solidFill>
          </p:spPr>
          <p:txBody>
            <a:bodyPr wrap="square" lIns="0" tIns="0" rIns="0" bIns="0" rtlCol="0"/>
            <a:lstStyle/>
            <a:p>
              <a:endParaRPr/>
            </a:p>
          </p:txBody>
        </p:sp>
        <p:sp>
          <p:nvSpPr>
            <p:cNvPr id="103" name="object 44">
              <a:extLst>
                <a:ext uri="{FF2B5EF4-FFF2-40B4-BE49-F238E27FC236}">
                  <a16:creationId xmlns:a16="http://schemas.microsoft.com/office/drawing/2014/main" id="{379C49DC-3D13-BD20-5EDB-792AED19ED17}"/>
                </a:ext>
              </a:extLst>
            </p:cNvPr>
            <p:cNvSpPr/>
            <p:nvPr/>
          </p:nvSpPr>
          <p:spPr>
            <a:xfrm>
              <a:off x="14127923" y="7443186"/>
              <a:ext cx="367665" cy="367665"/>
            </a:xfrm>
            <a:custGeom>
              <a:avLst/>
              <a:gdLst/>
              <a:ahLst/>
              <a:cxnLst/>
              <a:rect l="l" t="t" r="r" b="b"/>
              <a:pathLst>
                <a:path w="367665" h="367665">
                  <a:moveTo>
                    <a:pt x="367266" y="183617"/>
                  </a:moveTo>
                  <a:lnTo>
                    <a:pt x="360705" y="232434"/>
                  </a:lnTo>
                  <a:lnTo>
                    <a:pt x="342192" y="276297"/>
                  </a:lnTo>
                  <a:lnTo>
                    <a:pt x="313478" y="313459"/>
                  </a:lnTo>
                  <a:lnTo>
                    <a:pt x="276315" y="342168"/>
                  </a:lnTo>
                  <a:lnTo>
                    <a:pt x="232454" y="360676"/>
                  </a:lnTo>
                  <a:lnTo>
                    <a:pt x="183648" y="367234"/>
                  </a:lnTo>
                  <a:lnTo>
                    <a:pt x="134829" y="360676"/>
                  </a:lnTo>
                  <a:lnTo>
                    <a:pt x="90960" y="342168"/>
                  </a:lnTo>
                  <a:lnTo>
                    <a:pt x="53791" y="313459"/>
                  </a:lnTo>
                  <a:lnTo>
                    <a:pt x="25074" y="276297"/>
                  </a:lnTo>
                  <a:lnTo>
                    <a:pt x="6560" y="232434"/>
                  </a:lnTo>
                  <a:lnTo>
                    <a:pt x="0" y="183617"/>
                  </a:lnTo>
                  <a:lnTo>
                    <a:pt x="6560" y="134800"/>
                  </a:lnTo>
                  <a:lnTo>
                    <a:pt x="25074" y="90936"/>
                  </a:lnTo>
                  <a:lnTo>
                    <a:pt x="53791" y="53775"/>
                  </a:lnTo>
                  <a:lnTo>
                    <a:pt x="90960" y="25066"/>
                  </a:lnTo>
                  <a:lnTo>
                    <a:pt x="134829" y="6558"/>
                  </a:lnTo>
                  <a:lnTo>
                    <a:pt x="183648" y="0"/>
                  </a:lnTo>
                  <a:lnTo>
                    <a:pt x="232454" y="6558"/>
                  </a:lnTo>
                  <a:lnTo>
                    <a:pt x="276315" y="25066"/>
                  </a:lnTo>
                  <a:lnTo>
                    <a:pt x="313478" y="53775"/>
                  </a:lnTo>
                  <a:lnTo>
                    <a:pt x="342192" y="90936"/>
                  </a:lnTo>
                  <a:lnTo>
                    <a:pt x="360705" y="134800"/>
                  </a:lnTo>
                  <a:lnTo>
                    <a:pt x="367266" y="183617"/>
                  </a:lnTo>
                  <a:close/>
                </a:path>
              </a:pathLst>
            </a:custGeom>
            <a:ln w="52521">
              <a:solidFill>
                <a:srgbClr val="242E3B"/>
              </a:solidFill>
            </a:ln>
          </p:spPr>
          <p:txBody>
            <a:bodyPr wrap="square" lIns="0" tIns="0" rIns="0" bIns="0" rtlCol="0"/>
            <a:lstStyle/>
            <a:p>
              <a:endParaRPr/>
            </a:p>
          </p:txBody>
        </p:sp>
        <p:pic>
          <p:nvPicPr>
            <p:cNvPr id="104" name="object 45">
              <a:extLst>
                <a:ext uri="{FF2B5EF4-FFF2-40B4-BE49-F238E27FC236}">
                  <a16:creationId xmlns:a16="http://schemas.microsoft.com/office/drawing/2014/main" id="{E48513FB-711A-4934-AE6F-9253483D9005}"/>
                </a:ext>
              </a:extLst>
            </p:cNvPr>
            <p:cNvPicPr/>
            <p:nvPr/>
          </p:nvPicPr>
          <p:blipFill>
            <a:blip r:embed="rId5" cstate="print"/>
            <a:stretch>
              <a:fillRect/>
            </a:stretch>
          </p:blipFill>
          <p:spPr>
            <a:xfrm>
              <a:off x="14285296" y="6886819"/>
              <a:ext cx="179052" cy="119169"/>
            </a:xfrm>
            <a:prstGeom prst="rect">
              <a:avLst/>
            </a:prstGeom>
          </p:spPr>
        </p:pic>
        <p:pic>
          <p:nvPicPr>
            <p:cNvPr id="105" name="object 46">
              <a:extLst>
                <a:ext uri="{FF2B5EF4-FFF2-40B4-BE49-F238E27FC236}">
                  <a16:creationId xmlns:a16="http://schemas.microsoft.com/office/drawing/2014/main" id="{B0879435-94BD-415A-1992-A001F4E65CFD}"/>
                </a:ext>
              </a:extLst>
            </p:cNvPr>
            <p:cNvPicPr/>
            <p:nvPr/>
          </p:nvPicPr>
          <p:blipFill>
            <a:blip r:embed="rId6" cstate="print"/>
            <a:stretch>
              <a:fillRect/>
            </a:stretch>
          </p:blipFill>
          <p:spPr>
            <a:xfrm>
              <a:off x="15739748" y="6913080"/>
              <a:ext cx="226767" cy="66647"/>
            </a:xfrm>
            <a:prstGeom prst="rect">
              <a:avLst/>
            </a:prstGeom>
          </p:spPr>
        </p:pic>
        <p:sp>
          <p:nvSpPr>
            <p:cNvPr id="106" name="object 47">
              <a:extLst>
                <a:ext uri="{FF2B5EF4-FFF2-40B4-BE49-F238E27FC236}">
                  <a16:creationId xmlns:a16="http://schemas.microsoft.com/office/drawing/2014/main" id="{22BAFD9A-500B-EA73-4682-733BAD23A6D1}"/>
                </a:ext>
              </a:extLst>
            </p:cNvPr>
            <p:cNvSpPr/>
            <p:nvPr/>
          </p:nvSpPr>
          <p:spPr>
            <a:xfrm>
              <a:off x="15739748" y="6913080"/>
              <a:ext cx="227329" cy="66675"/>
            </a:xfrm>
            <a:custGeom>
              <a:avLst/>
              <a:gdLst/>
              <a:ahLst/>
              <a:cxnLst/>
              <a:rect l="l" t="t" r="r" b="b"/>
              <a:pathLst>
                <a:path w="227330" h="66675">
                  <a:moveTo>
                    <a:pt x="193439" y="66647"/>
                  </a:moveTo>
                  <a:lnTo>
                    <a:pt x="33297" y="66647"/>
                  </a:lnTo>
                  <a:lnTo>
                    <a:pt x="20342" y="64028"/>
                  </a:lnTo>
                  <a:lnTo>
                    <a:pt x="9757" y="56885"/>
                  </a:lnTo>
                  <a:lnTo>
                    <a:pt x="2618" y="46291"/>
                  </a:lnTo>
                  <a:lnTo>
                    <a:pt x="0" y="33318"/>
                  </a:lnTo>
                  <a:lnTo>
                    <a:pt x="2618" y="20346"/>
                  </a:lnTo>
                  <a:lnTo>
                    <a:pt x="9757" y="9756"/>
                  </a:lnTo>
                  <a:lnTo>
                    <a:pt x="20342" y="2617"/>
                  </a:lnTo>
                  <a:lnTo>
                    <a:pt x="33297" y="0"/>
                  </a:lnTo>
                  <a:lnTo>
                    <a:pt x="193439" y="0"/>
                  </a:lnTo>
                  <a:lnTo>
                    <a:pt x="206412" y="2617"/>
                  </a:lnTo>
                  <a:lnTo>
                    <a:pt x="217006" y="9756"/>
                  </a:lnTo>
                  <a:lnTo>
                    <a:pt x="224148" y="20346"/>
                  </a:lnTo>
                  <a:lnTo>
                    <a:pt x="226767" y="33318"/>
                  </a:lnTo>
                  <a:lnTo>
                    <a:pt x="224148" y="46291"/>
                  </a:lnTo>
                  <a:lnTo>
                    <a:pt x="217006" y="56885"/>
                  </a:lnTo>
                  <a:lnTo>
                    <a:pt x="206412" y="64028"/>
                  </a:lnTo>
                  <a:lnTo>
                    <a:pt x="193439" y="66647"/>
                  </a:lnTo>
                  <a:close/>
                </a:path>
              </a:pathLst>
            </a:custGeom>
            <a:ln w="52521">
              <a:solidFill>
                <a:srgbClr val="242E3B"/>
              </a:solidFill>
            </a:ln>
          </p:spPr>
          <p:txBody>
            <a:bodyPr wrap="square" lIns="0" tIns="0" rIns="0" bIns="0" rtlCol="0"/>
            <a:lstStyle/>
            <a:p>
              <a:endParaRPr/>
            </a:p>
          </p:txBody>
        </p:sp>
        <p:pic>
          <p:nvPicPr>
            <p:cNvPr id="107" name="object 48">
              <a:extLst>
                <a:ext uri="{FF2B5EF4-FFF2-40B4-BE49-F238E27FC236}">
                  <a16:creationId xmlns:a16="http://schemas.microsoft.com/office/drawing/2014/main" id="{06C8526E-4C77-BA57-D418-A816537A67A1}"/>
                </a:ext>
              </a:extLst>
            </p:cNvPr>
            <p:cNvPicPr/>
            <p:nvPr/>
          </p:nvPicPr>
          <p:blipFill>
            <a:blip r:embed="rId7" cstate="print"/>
            <a:stretch>
              <a:fillRect/>
            </a:stretch>
          </p:blipFill>
          <p:spPr>
            <a:xfrm>
              <a:off x="16720383" y="6913080"/>
              <a:ext cx="226767" cy="66647"/>
            </a:xfrm>
            <a:prstGeom prst="rect">
              <a:avLst/>
            </a:prstGeom>
          </p:spPr>
        </p:pic>
        <p:sp>
          <p:nvSpPr>
            <p:cNvPr id="108" name="object 49">
              <a:extLst>
                <a:ext uri="{FF2B5EF4-FFF2-40B4-BE49-F238E27FC236}">
                  <a16:creationId xmlns:a16="http://schemas.microsoft.com/office/drawing/2014/main" id="{0437C896-85EF-22AA-0F3A-756A2F07B040}"/>
                </a:ext>
              </a:extLst>
            </p:cNvPr>
            <p:cNvSpPr/>
            <p:nvPr/>
          </p:nvSpPr>
          <p:spPr>
            <a:xfrm>
              <a:off x="16720383" y="6913080"/>
              <a:ext cx="227329" cy="66675"/>
            </a:xfrm>
            <a:custGeom>
              <a:avLst/>
              <a:gdLst/>
              <a:ahLst/>
              <a:cxnLst/>
              <a:rect l="l" t="t" r="r" b="b"/>
              <a:pathLst>
                <a:path w="227330" h="66675">
                  <a:moveTo>
                    <a:pt x="193439" y="66647"/>
                  </a:moveTo>
                  <a:lnTo>
                    <a:pt x="33297" y="66647"/>
                  </a:lnTo>
                  <a:lnTo>
                    <a:pt x="20337" y="64028"/>
                  </a:lnTo>
                  <a:lnTo>
                    <a:pt x="9753" y="56885"/>
                  </a:lnTo>
                  <a:lnTo>
                    <a:pt x="2617" y="46291"/>
                  </a:lnTo>
                  <a:lnTo>
                    <a:pt x="0" y="33318"/>
                  </a:lnTo>
                  <a:lnTo>
                    <a:pt x="2617" y="20346"/>
                  </a:lnTo>
                  <a:lnTo>
                    <a:pt x="9753" y="9756"/>
                  </a:lnTo>
                  <a:lnTo>
                    <a:pt x="20337" y="2617"/>
                  </a:lnTo>
                  <a:lnTo>
                    <a:pt x="33297" y="0"/>
                  </a:lnTo>
                  <a:lnTo>
                    <a:pt x="193439" y="0"/>
                  </a:lnTo>
                  <a:lnTo>
                    <a:pt x="206412" y="2617"/>
                  </a:lnTo>
                  <a:lnTo>
                    <a:pt x="217006" y="9756"/>
                  </a:lnTo>
                  <a:lnTo>
                    <a:pt x="224148" y="20346"/>
                  </a:lnTo>
                  <a:lnTo>
                    <a:pt x="226767" y="33318"/>
                  </a:lnTo>
                  <a:lnTo>
                    <a:pt x="224148" y="46291"/>
                  </a:lnTo>
                  <a:lnTo>
                    <a:pt x="217006" y="56885"/>
                  </a:lnTo>
                  <a:lnTo>
                    <a:pt x="206412" y="64028"/>
                  </a:lnTo>
                  <a:lnTo>
                    <a:pt x="193439" y="66647"/>
                  </a:lnTo>
                  <a:close/>
                </a:path>
              </a:pathLst>
            </a:custGeom>
            <a:ln w="52521">
              <a:solidFill>
                <a:srgbClr val="242E3B"/>
              </a:solidFill>
            </a:ln>
          </p:spPr>
          <p:txBody>
            <a:bodyPr wrap="square" lIns="0" tIns="0" rIns="0" bIns="0" rtlCol="0"/>
            <a:lstStyle/>
            <a:p>
              <a:endParaRPr/>
            </a:p>
          </p:txBody>
        </p:sp>
        <p:sp>
          <p:nvSpPr>
            <p:cNvPr id="109" name="object 50">
              <a:extLst>
                <a:ext uri="{FF2B5EF4-FFF2-40B4-BE49-F238E27FC236}">
                  <a16:creationId xmlns:a16="http://schemas.microsoft.com/office/drawing/2014/main" id="{14AF6157-6FD7-A843-C3AA-D9DCC3000E85}"/>
                </a:ext>
              </a:extLst>
            </p:cNvPr>
            <p:cNvSpPr/>
            <p:nvPr/>
          </p:nvSpPr>
          <p:spPr>
            <a:xfrm>
              <a:off x="16040949" y="6141828"/>
              <a:ext cx="180975" cy="513080"/>
            </a:xfrm>
            <a:custGeom>
              <a:avLst/>
              <a:gdLst/>
              <a:ahLst/>
              <a:cxnLst/>
              <a:rect l="l" t="t" r="r" b="b"/>
              <a:pathLst>
                <a:path w="180975" h="513079">
                  <a:moveTo>
                    <a:pt x="140131" y="0"/>
                  </a:moveTo>
                  <a:lnTo>
                    <a:pt x="40438" y="0"/>
                  </a:lnTo>
                  <a:lnTo>
                    <a:pt x="0" y="512748"/>
                  </a:lnTo>
                  <a:lnTo>
                    <a:pt x="180570" y="512748"/>
                  </a:lnTo>
                  <a:lnTo>
                    <a:pt x="140131" y="0"/>
                  </a:lnTo>
                  <a:close/>
                </a:path>
              </a:pathLst>
            </a:custGeom>
            <a:solidFill>
              <a:srgbClr val="909BA6"/>
            </a:solidFill>
          </p:spPr>
          <p:txBody>
            <a:bodyPr wrap="square" lIns="0" tIns="0" rIns="0" bIns="0" rtlCol="0"/>
            <a:lstStyle/>
            <a:p>
              <a:endParaRPr/>
            </a:p>
          </p:txBody>
        </p:sp>
        <p:sp>
          <p:nvSpPr>
            <p:cNvPr id="110" name="object 51">
              <a:extLst>
                <a:ext uri="{FF2B5EF4-FFF2-40B4-BE49-F238E27FC236}">
                  <a16:creationId xmlns:a16="http://schemas.microsoft.com/office/drawing/2014/main" id="{19242323-0FA6-3BD4-EC30-BF94951FCF9A}"/>
                </a:ext>
              </a:extLst>
            </p:cNvPr>
            <p:cNvSpPr/>
            <p:nvPr/>
          </p:nvSpPr>
          <p:spPr>
            <a:xfrm>
              <a:off x="16040949" y="6141828"/>
              <a:ext cx="180975" cy="513080"/>
            </a:xfrm>
            <a:custGeom>
              <a:avLst/>
              <a:gdLst/>
              <a:ahLst/>
              <a:cxnLst/>
              <a:rect l="l" t="t" r="r" b="b"/>
              <a:pathLst>
                <a:path w="180975" h="513079">
                  <a:moveTo>
                    <a:pt x="180570" y="512748"/>
                  </a:moveTo>
                  <a:lnTo>
                    <a:pt x="0" y="512748"/>
                  </a:lnTo>
                  <a:lnTo>
                    <a:pt x="40438" y="0"/>
                  </a:lnTo>
                  <a:lnTo>
                    <a:pt x="140131" y="0"/>
                  </a:lnTo>
                  <a:lnTo>
                    <a:pt x="180570" y="512748"/>
                  </a:lnTo>
                  <a:close/>
                </a:path>
              </a:pathLst>
            </a:custGeom>
            <a:ln w="52521">
              <a:solidFill>
                <a:srgbClr val="242E3B"/>
              </a:solidFill>
            </a:ln>
          </p:spPr>
          <p:txBody>
            <a:bodyPr wrap="square" lIns="0" tIns="0" rIns="0" bIns="0" rtlCol="0"/>
            <a:lstStyle/>
            <a:p>
              <a:endParaRPr/>
            </a:p>
          </p:txBody>
        </p:sp>
        <p:pic>
          <p:nvPicPr>
            <p:cNvPr id="111" name="object 52">
              <a:extLst>
                <a:ext uri="{FF2B5EF4-FFF2-40B4-BE49-F238E27FC236}">
                  <a16:creationId xmlns:a16="http://schemas.microsoft.com/office/drawing/2014/main" id="{2A84296D-C1A8-764D-867D-6D7C6DB5C672}"/>
                </a:ext>
              </a:extLst>
            </p:cNvPr>
            <p:cNvPicPr/>
            <p:nvPr/>
          </p:nvPicPr>
          <p:blipFill>
            <a:blip r:embed="rId8" cstate="print"/>
            <a:stretch>
              <a:fillRect/>
            </a:stretch>
          </p:blipFill>
          <p:spPr>
            <a:xfrm>
              <a:off x="14942281" y="6430847"/>
              <a:ext cx="213480" cy="224296"/>
            </a:xfrm>
            <a:prstGeom prst="rect">
              <a:avLst/>
            </a:prstGeom>
          </p:spPr>
        </p:pic>
        <p:sp>
          <p:nvSpPr>
            <p:cNvPr id="112" name="object 53">
              <a:extLst>
                <a:ext uri="{FF2B5EF4-FFF2-40B4-BE49-F238E27FC236}">
                  <a16:creationId xmlns:a16="http://schemas.microsoft.com/office/drawing/2014/main" id="{4683F3E3-3250-2FE3-F2D2-37DA69A698C8}"/>
                </a:ext>
              </a:extLst>
            </p:cNvPr>
            <p:cNvSpPr/>
            <p:nvPr/>
          </p:nvSpPr>
          <p:spPr>
            <a:xfrm>
              <a:off x="14755752" y="6654577"/>
              <a:ext cx="1360805" cy="959485"/>
            </a:xfrm>
            <a:custGeom>
              <a:avLst/>
              <a:gdLst/>
              <a:ahLst/>
              <a:cxnLst/>
              <a:rect l="l" t="t" r="r" b="b"/>
              <a:pathLst>
                <a:path w="1360805" h="959484">
                  <a:moveTo>
                    <a:pt x="1360722" y="0"/>
                  </a:moveTo>
                  <a:lnTo>
                    <a:pt x="1360722" y="523994"/>
                  </a:lnTo>
                  <a:lnTo>
                    <a:pt x="1360722" y="600672"/>
                  </a:lnTo>
                  <a:lnTo>
                    <a:pt x="1356800" y="653372"/>
                  </a:lnTo>
                  <a:lnTo>
                    <a:pt x="1345276" y="704363"/>
                  </a:lnTo>
                  <a:lnTo>
                    <a:pt x="1326515" y="752874"/>
                  </a:lnTo>
                  <a:lnTo>
                    <a:pt x="1300883" y="798135"/>
                  </a:lnTo>
                  <a:lnTo>
                    <a:pt x="1268745" y="839372"/>
                  </a:lnTo>
                  <a:lnTo>
                    <a:pt x="1230465" y="875816"/>
                  </a:lnTo>
                  <a:lnTo>
                    <a:pt x="1177765" y="919008"/>
                  </a:lnTo>
                  <a:lnTo>
                    <a:pt x="1124847" y="948946"/>
                  </a:lnTo>
                  <a:lnTo>
                    <a:pt x="1064941" y="959321"/>
                  </a:lnTo>
                  <a:lnTo>
                    <a:pt x="233961" y="959321"/>
                  </a:lnTo>
                  <a:lnTo>
                    <a:pt x="233961" y="406029"/>
                  </a:lnTo>
                  <a:lnTo>
                    <a:pt x="231161" y="355107"/>
                  </a:lnTo>
                  <a:lnTo>
                    <a:pt x="222901" y="305324"/>
                  </a:lnTo>
                  <a:lnTo>
                    <a:pt x="209390" y="257072"/>
                  </a:lnTo>
                  <a:lnTo>
                    <a:pt x="190837" y="210744"/>
                  </a:lnTo>
                  <a:lnTo>
                    <a:pt x="167450" y="166733"/>
                  </a:lnTo>
                  <a:lnTo>
                    <a:pt x="139439" y="125432"/>
                  </a:lnTo>
                  <a:lnTo>
                    <a:pt x="107012" y="87233"/>
                  </a:lnTo>
                  <a:lnTo>
                    <a:pt x="70379" y="52530"/>
                  </a:lnTo>
                  <a:lnTo>
                    <a:pt x="29747" y="21716"/>
                  </a:lnTo>
                  <a:lnTo>
                    <a:pt x="0" y="1602"/>
                  </a:lnTo>
                </a:path>
              </a:pathLst>
            </a:custGeom>
            <a:ln w="52521">
              <a:solidFill>
                <a:srgbClr val="242E3B"/>
              </a:solidFill>
            </a:ln>
          </p:spPr>
          <p:txBody>
            <a:bodyPr wrap="square" lIns="0" tIns="0" rIns="0" bIns="0" rtlCol="0"/>
            <a:lstStyle/>
            <a:p>
              <a:endParaRPr/>
            </a:p>
          </p:txBody>
        </p:sp>
        <p:sp>
          <p:nvSpPr>
            <p:cNvPr id="113" name="object 54">
              <a:extLst>
                <a:ext uri="{FF2B5EF4-FFF2-40B4-BE49-F238E27FC236}">
                  <a16:creationId xmlns:a16="http://schemas.microsoft.com/office/drawing/2014/main" id="{83EED1AF-3FE4-4C3D-82A0-20675173AE24}"/>
                </a:ext>
              </a:extLst>
            </p:cNvPr>
            <p:cNvSpPr/>
            <p:nvPr/>
          </p:nvSpPr>
          <p:spPr>
            <a:xfrm>
              <a:off x="16806598" y="6140454"/>
              <a:ext cx="557530" cy="514350"/>
            </a:xfrm>
            <a:custGeom>
              <a:avLst/>
              <a:gdLst/>
              <a:ahLst/>
              <a:cxnLst/>
              <a:rect l="l" t="t" r="r" b="b"/>
              <a:pathLst>
                <a:path w="557530" h="514350">
                  <a:moveTo>
                    <a:pt x="188978" y="0"/>
                  </a:moveTo>
                  <a:lnTo>
                    <a:pt x="0" y="1361"/>
                  </a:lnTo>
                  <a:lnTo>
                    <a:pt x="64867" y="83348"/>
                  </a:lnTo>
                  <a:lnTo>
                    <a:pt x="92785" y="126400"/>
                  </a:lnTo>
                  <a:lnTo>
                    <a:pt x="115292" y="171198"/>
                  </a:lnTo>
                  <a:lnTo>
                    <a:pt x="132303" y="216900"/>
                  </a:lnTo>
                  <a:lnTo>
                    <a:pt x="143731" y="262666"/>
                  </a:lnTo>
                  <a:lnTo>
                    <a:pt x="149493" y="307653"/>
                  </a:lnTo>
                  <a:lnTo>
                    <a:pt x="149501" y="351020"/>
                  </a:lnTo>
                  <a:lnTo>
                    <a:pt x="143672" y="391926"/>
                  </a:lnTo>
                  <a:lnTo>
                    <a:pt x="131919" y="429529"/>
                  </a:lnTo>
                  <a:lnTo>
                    <a:pt x="114158" y="462989"/>
                  </a:lnTo>
                  <a:lnTo>
                    <a:pt x="90304" y="491463"/>
                  </a:lnTo>
                  <a:lnTo>
                    <a:pt x="60270" y="514110"/>
                  </a:lnTo>
                  <a:lnTo>
                    <a:pt x="556925" y="514110"/>
                  </a:lnTo>
                  <a:lnTo>
                    <a:pt x="188978" y="0"/>
                  </a:lnTo>
                  <a:close/>
                </a:path>
              </a:pathLst>
            </a:custGeom>
            <a:solidFill>
              <a:srgbClr val="909BA6"/>
            </a:solidFill>
          </p:spPr>
          <p:txBody>
            <a:bodyPr wrap="square" lIns="0" tIns="0" rIns="0" bIns="0" rtlCol="0"/>
            <a:lstStyle/>
            <a:p>
              <a:endParaRPr/>
            </a:p>
          </p:txBody>
        </p:sp>
        <p:sp>
          <p:nvSpPr>
            <p:cNvPr id="114" name="object 55">
              <a:extLst>
                <a:ext uri="{FF2B5EF4-FFF2-40B4-BE49-F238E27FC236}">
                  <a16:creationId xmlns:a16="http://schemas.microsoft.com/office/drawing/2014/main" id="{7A8A1227-A45A-41D4-1C24-61DB4DB3873E}"/>
                </a:ext>
              </a:extLst>
            </p:cNvPr>
            <p:cNvSpPr/>
            <p:nvPr/>
          </p:nvSpPr>
          <p:spPr>
            <a:xfrm>
              <a:off x="16806598" y="6140454"/>
              <a:ext cx="557530" cy="514350"/>
            </a:xfrm>
            <a:custGeom>
              <a:avLst/>
              <a:gdLst/>
              <a:ahLst/>
              <a:cxnLst/>
              <a:rect l="l" t="t" r="r" b="b"/>
              <a:pathLst>
                <a:path w="557530" h="514350">
                  <a:moveTo>
                    <a:pt x="0" y="1361"/>
                  </a:moveTo>
                  <a:lnTo>
                    <a:pt x="64867" y="83348"/>
                  </a:lnTo>
                  <a:lnTo>
                    <a:pt x="92785" y="126400"/>
                  </a:lnTo>
                  <a:lnTo>
                    <a:pt x="115292" y="171198"/>
                  </a:lnTo>
                  <a:lnTo>
                    <a:pt x="132303" y="216900"/>
                  </a:lnTo>
                  <a:lnTo>
                    <a:pt x="143731" y="262666"/>
                  </a:lnTo>
                  <a:lnTo>
                    <a:pt x="149493" y="307653"/>
                  </a:lnTo>
                  <a:lnTo>
                    <a:pt x="149501" y="351020"/>
                  </a:lnTo>
                  <a:lnTo>
                    <a:pt x="143672" y="391926"/>
                  </a:lnTo>
                  <a:lnTo>
                    <a:pt x="131919" y="429529"/>
                  </a:lnTo>
                  <a:lnTo>
                    <a:pt x="114158" y="462989"/>
                  </a:lnTo>
                  <a:lnTo>
                    <a:pt x="90304" y="491463"/>
                  </a:lnTo>
                  <a:lnTo>
                    <a:pt x="60270" y="514110"/>
                  </a:lnTo>
                  <a:lnTo>
                    <a:pt x="556925" y="514110"/>
                  </a:lnTo>
                  <a:lnTo>
                    <a:pt x="188978" y="0"/>
                  </a:lnTo>
                  <a:lnTo>
                    <a:pt x="0" y="1361"/>
                  </a:lnTo>
                  <a:close/>
                </a:path>
              </a:pathLst>
            </a:custGeom>
            <a:ln w="52521">
              <a:solidFill>
                <a:srgbClr val="242E3B"/>
              </a:solidFill>
            </a:ln>
          </p:spPr>
          <p:txBody>
            <a:bodyPr wrap="square" lIns="0" tIns="0" rIns="0" bIns="0" rtlCol="0"/>
            <a:lstStyle/>
            <a:p>
              <a:endParaRPr/>
            </a:p>
          </p:txBody>
        </p:sp>
        <p:sp>
          <p:nvSpPr>
            <p:cNvPr id="115" name="object 56">
              <a:extLst>
                <a:ext uri="{FF2B5EF4-FFF2-40B4-BE49-F238E27FC236}">
                  <a16:creationId xmlns:a16="http://schemas.microsoft.com/office/drawing/2014/main" id="{00D876DA-F200-6633-474C-E77A7379CDED}"/>
                </a:ext>
              </a:extLst>
            </p:cNvPr>
            <p:cNvSpPr/>
            <p:nvPr/>
          </p:nvSpPr>
          <p:spPr>
            <a:xfrm>
              <a:off x="14975426" y="6946407"/>
              <a:ext cx="317500" cy="0"/>
            </a:xfrm>
            <a:custGeom>
              <a:avLst/>
              <a:gdLst/>
              <a:ahLst/>
              <a:cxnLst/>
              <a:rect l="l" t="t" r="r" b="b"/>
              <a:pathLst>
                <a:path w="317500">
                  <a:moveTo>
                    <a:pt x="0" y="0"/>
                  </a:moveTo>
                  <a:lnTo>
                    <a:pt x="317414" y="0"/>
                  </a:lnTo>
                </a:path>
              </a:pathLst>
            </a:custGeom>
            <a:ln w="52521">
              <a:solidFill>
                <a:srgbClr val="242E3B"/>
              </a:solidFill>
            </a:ln>
          </p:spPr>
          <p:txBody>
            <a:bodyPr wrap="square" lIns="0" tIns="0" rIns="0" bIns="0" rtlCol="0"/>
            <a:lstStyle/>
            <a:p>
              <a:endParaRPr/>
            </a:p>
          </p:txBody>
        </p:sp>
        <p:sp>
          <p:nvSpPr>
            <p:cNvPr id="116" name="object 57">
              <a:extLst>
                <a:ext uri="{FF2B5EF4-FFF2-40B4-BE49-F238E27FC236}">
                  <a16:creationId xmlns:a16="http://schemas.microsoft.com/office/drawing/2014/main" id="{BE1F3BCD-CBE8-0696-B4FB-90C4937B859B}"/>
                </a:ext>
              </a:extLst>
            </p:cNvPr>
            <p:cNvSpPr/>
            <p:nvPr/>
          </p:nvSpPr>
          <p:spPr>
            <a:xfrm>
              <a:off x="16126097" y="6946407"/>
              <a:ext cx="228600" cy="0"/>
            </a:xfrm>
            <a:custGeom>
              <a:avLst/>
              <a:gdLst/>
              <a:ahLst/>
              <a:cxnLst/>
              <a:rect l="l" t="t" r="r" b="b"/>
              <a:pathLst>
                <a:path w="228600">
                  <a:moveTo>
                    <a:pt x="0" y="0"/>
                  </a:moveTo>
                  <a:lnTo>
                    <a:pt x="228024" y="0"/>
                  </a:lnTo>
                </a:path>
              </a:pathLst>
            </a:custGeom>
            <a:ln w="52521">
              <a:solidFill>
                <a:srgbClr val="242E3B"/>
              </a:solidFill>
            </a:ln>
          </p:spPr>
          <p:txBody>
            <a:bodyPr wrap="square" lIns="0" tIns="0" rIns="0" bIns="0" rtlCol="0"/>
            <a:lstStyle/>
            <a:p>
              <a:endParaRPr/>
            </a:p>
          </p:txBody>
        </p:sp>
        <p:sp>
          <p:nvSpPr>
            <p:cNvPr id="117" name="object 58">
              <a:extLst>
                <a:ext uri="{FF2B5EF4-FFF2-40B4-BE49-F238E27FC236}">
                  <a16:creationId xmlns:a16="http://schemas.microsoft.com/office/drawing/2014/main" id="{E67C4EFA-C24B-6865-3FF7-1609B0725164}"/>
                </a:ext>
              </a:extLst>
            </p:cNvPr>
            <p:cNvSpPr/>
            <p:nvPr/>
          </p:nvSpPr>
          <p:spPr>
            <a:xfrm>
              <a:off x="14625342" y="6946407"/>
              <a:ext cx="350520" cy="0"/>
            </a:xfrm>
            <a:custGeom>
              <a:avLst/>
              <a:gdLst/>
              <a:ahLst/>
              <a:cxnLst/>
              <a:rect l="l" t="t" r="r" b="b"/>
              <a:pathLst>
                <a:path w="350519">
                  <a:moveTo>
                    <a:pt x="350083" y="0"/>
                  </a:moveTo>
                  <a:lnTo>
                    <a:pt x="0" y="0"/>
                  </a:lnTo>
                </a:path>
              </a:pathLst>
            </a:custGeom>
            <a:ln w="52521">
              <a:solidFill>
                <a:srgbClr val="242E3B"/>
              </a:solidFill>
            </a:ln>
          </p:spPr>
          <p:txBody>
            <a:bodyPr wrap="square" lIns="0" tIns="0" rIns="0" bIns="0" rtlCol="0"/>
            <a:lstStyle/>
            <a:p>
              <a:endParaRPr/>
            </a:p>
          </p:txBody>
        </p:sp>
        <p:sp>
          <p:nvSpPr>
            <p:cNvPr id="118" name="object 59">
              <a:extLst>
                <a:ext uri="{FF2B5EF4-FFF2-40B4-BE49-F238E27FC236}">
                  <a16:creationId xmlns:a16="http://schemas.microsoft.com/office/drawing/2014/main" id="{96105BE4-B332-4182-E0B3-60E7D4E1C85A}"/>
                </a:ext>
              </a:extLst>
            </p:cNvPr>
            <p:cNvSpPr/>
            <p:nvPr/>
          </p:nvSpPr>
          <p:spPr>
            <a:xfrm>
              <a:off x="17182040" y="6946407"/>
              <a:ext cx="79375" cy="0"/>
            </a:xfrm>
            <a:custGeom>
              <a:avLst/>
              <a:gdLst/>
              <a:ahLst/>
              <a:cxnLst/>
              <a:rect l="l" t="t" r="r" b="b"/>
              <a:pathLst>
                <a:path w="79375">
                  <a:moveTo>
                    <a:pt x="78992" y="0"/>
                  </a:moveTo>
                  <a:lnTo>
                    <a:pt x="0" y="0"/>
                  </a:lnTo>
                </a:path>
              </a:pathLst>
            </a:custGeom>
            <a:ln w="52521">
              <a:solidFill>
                <a:srgbClr val="242E3B"/>
              </a:solidFill>
            </a:ln>
          </p:spPr>
          <p:txBody>
            <a:bodyPr wrap="square" lIns="0" tIns="0" rIns="0" bIns="0" rtlCol="0"/>
            <a:lstStyle/>
            <a:p>
              <a:endParaRPr/>
            </a:p>
          </p:txBody>
        </p:sp>
        <p:sp>
          <p:nvSpPr>
            <p:cNvPr id="119" name="object 60">
              <a:extLst>
                <a:ext uri="{FF2B5EF4-FFF2-40B4-BE49-F238E27FC236}">
                  <a16:creationId xmlns:a16="http://schemas.microsoft.com/office/drawing/2014/main" id="{BD021084-8DB3-D2FE-BEC8-229E8F0096E5}"/>
                </a:ext>
              </a:extLst>
            </p:cNvPr>
            <p:cNvSpPr/>
            <p:nvPr/>
          </p:nvSpPr>
          <p:spPr>
            <a:xfrm>
              <a:off x="17909337" y="7443174"/>
              <a:ext cx="117475" cy="0"/>
            </a:xfrm>
            <a:custGeom>
              <a:avLst/>
              <a:gdLst/>
              <a:ahLst/>
              <a:cxnLst/>
              <a:rect l="l" t="t" r="r" b="b"/>
              <a:pathLst>
                <a:path w="117475">
                  <a:moveTo>
                    <a:pt x="116970" y="0"/>
                  </a:moveTo>
                  <a:lnTo>
                    <a:pt x="0" y="0"/>
                  </a:lnTo>
                </a:path>
              </a:pathLst>
            </a:custGeom>
            <a:ln w="52521">
              <a:solidFill>
                <a:srgbClr val="242E3B"/>
              </a:solidFill>
            </a:ln>
          </p:spPr>
          <p:txBody>
            <a:bodyPr wrap="square" lIns="0" tIns="0" rIns="0" bIns="0" rtlCol="0"/>
            <a:lstStyle/>
            <a:p>
              <a:endParaRPr/>
            </a:p>
          </p:txBody>
        </p:sp>
        <p:sp>
          <p:nvSpPr>
            <p:cNvPr id="120" name="object 61">
              <a:extLst>
                <a:ext uri="{FF2B5EF4-FFF2-40B4-BE49-F238E27FC236}">
                  <a16:creationId xmlns:a16="http://schemas.microsoft.com/office/drawing/2014/main" id="{02830762-7B55-3ACD-A83B-FF21D39BF6BE}"/>
                </a:ext>
              </a:extLst>
            </p:cNvPr>
            <p:cNvSpPr/>
            <p:nvPr/>
          </p:nvSpPr>
          <p:spPr>
            <a:xfrm>
              <a:off x="16271251" y="6654574"/>
              <a:ext cx="814069" cy="959485"/>
            </a:xfrm>
            <a:custGeom>
              <a:avLst/>
              <a:gdLst/>
              <a:ahLst/>
              <a:cxnLst/>
              <a:rect l="l" t="t" r="r" b="b"/>
              <a:pathLst>
                <a:path w="814069" h="959484">
                  <a:moveTo>
                    <a:pt x="813807" y="0"/>
                  </a:moveTo>
                  <a:lnTo>
                    <a:pt x="813807" y="403715"/>
                  </a:lnTo>
                  <a:lnTo>
                    <a:pt x="784702" y="415768"/>
                  </a:lnTo>
                  <a:lnTo>
                    <a:pt x="754305" y="431976"/>
                  </a:lnTo>
                  <a:lnTo>
                    <a:pt x="691560" y="476315"/>
                  </a:lnTo>
                  <a:lnTo>
                    <a:pt x="660176" y="504177"/>
                  </a:lnTo>
                  <a:lnTo>
                    <a:pt x="629424" y="535653"/>
                  </a:lnTo>
                  <a:lnTo>
                    <a:pt x="599788" y="570609"/>
                  </a:lnTo>
                  <a:lnTo>
                    <a:pt x="571747" y="608909"/>
                  </a:lnTo>
                  <a:lnTo>
                    <a:pt x="545785" y="650419"/>
                  </a:lnTo>
                  <a:lnTo>
                    <a:pt x="522381" y="695004"/>
                  </a:lnTo>
                  <a:lnTo>
                    <a:pt x="502017" y="742528"/>
                  </a:lnTo>
                  <a:lnTo>
                    <a:pt x="485175" y="792857"/>
                  </a:lnTo>
                  <a:lnTo>
                    <a:pt x="472336" y="845856"/>
                  </a:lnTo>
                  <a:lnTo>
                    <a:pt x="463982" y="901389"/>
                  </a:lnTo>
                  <a:lnTo>
                    <a:pt x="460593" y="959321"/>
                  </a:lnTo>
                  <a:lnTo>
                    <a:pt x="0" y="959321"/>
                  </a:lnTo>
                </a:path>
              </a:pathLst>
            </a:custGeom>
            <a:ln w="52521">
              <a:solidFill>
                <a:srgbClr val="242E3B"/>
              </a:solidFill>
            </a:ln>
          </p:spPr>
          <p:txBody>
            <a:bodyPr wrap="square" lIns="0" tIns="0" rIns="0" bIns="0" rtlCol="0"/>
            <a:lstStyle/>
            <a:p>
              <a:endParaRPr/>
            </a:p>
          </p:txBody>
        </p:sp>
      </p:grpSp>
      <p:sp>
        <p:nvSpPr>
          <p:cNvPr id="121" name="Text Placeholder 10">
            <a:extLst>
              <a:ext uri="{FF2B5EF4-FFF2-40B4-BE49-F238E27FC236}">
                <a16:creationId xmlns:a16="http://schemas.microsoft.com/office/drawing/2014/main" id="{7167CE50-AB2C-3229-3A38-4FC8D52B8BC9}"/>
              </a:ext>
            </a:extLst>
          </p:cNvPr>
          <p:cNvSpPr>
            <a:spLocks noGrp="1"/>
          </p:cNvSpPr>
          <p:nvPr>
            <p:ph type="body" sz="quarter" idx="12" hasCustomPrompt="1"/>
          </p:nvPr>
        </p:nvSpPr>
        <p:spPr>
          <a:xfrm>
            <a:off x="847030" y="9900963"/>
            <a:ext cx="3066638" cy="469359"/>
          </a:xfrm>
          <a:prstGeom prst="rect">
            <a:avLst/>
          </a:prstGeom>
        </p:spPr>
        <p:txBody>
          <a:bodyPr wrap="square">
            <a:spAutoFit/>
          </a:bodyPr>
          <a:lstStyle>
            <a:lvl1pPr algn="ctr">
              <a:defRPr sz="2450" b="1" i="0">
                <a:latin typeface="Poppins SemiBold" pitchFamily="2" charset="77"/>
                <a:cs typeface="Poppins SemiBold" pitchFamily="2" charset="77"/>
              </a:defRPr>
            </a:lvl1pPr>
          </a:lstStyle>
          <a:p>
            <a:pPr lvl="0"/>
            <a:r>
              <a:rPr lang="en-GB"/>
              <a:t>Presenter name</a:t>
            </a:r>
          </a:p>
        </p:txBody>
      </p:sp>
      <p:sp>
        <p:nvSpPr>
          <p:cNvPr id="123" name="Text Placeholder 13">
            <a:extLst>
              <a:ext uri="{FF2B5EF4-FFF2-40B4-BE49-F238E27FC236}">
                <a16:creationId xmlns:a16="http://schemas.microsoft.com/office/drawing/2014/main" id="{11A46898-7900-5F7B-845C-CC4D63D49252}"/>
              </a:ext>
            </a:extLst>
          </p:cNvPr>
          <p:cNvSpPr>
            <a:spLocks noGrp="1"/>
          </p:cNvSpPr>
          <p:nvPr>
            <p:ph type="body" sz="quarter" idx="13" hasCustomPrompt="1"/>
          </p:nvPr>
        </p:nvSpPr>
        <p:spPr>
          <a:xfrm>
            <a:off x="3938210" y="9900962"/>
            <a:ext cx="1596613" cy="469359"/>
          </a:xfrm>
          <a:prstGeom prst="rect">
            <a:avLst/>
          </a:prstGeom>
        </p:spPr>
        <p:txBody>
          <a:bodyPr wrap="square">
            <a:spAutoFit/>
          </a:bodyPr>
          <a:lstStyle>
            <a:lvl1pPr algn="ctr">
              <a:defRPr sz="2450">
                <a:solidFill>
                  <a:schemeClr val="tx1"/>
                </a:solidFill>
                <a:latin typeface="Poppins" pitchFamily="2" charset="77"/>
                <a:cs typeface="Poppins" pitchFamily="2" charset="77"/>
              </a:defRPr>
            </a:lvl1pPr>
          </a:lstStyle>
          <a:p>
            <a:pPr marL="12700">
              <a:lnSpc>
                <a:spcPct val="100000"/>
              </a:lnSpc>
              <a:spcBef>
                <a:spcPts val="220"/>
              </a:spcBef>
            </a:pPr>
            <a:r>
              <a:rPr lang="en-GB" sz="2450" spc="-45">
                <a:latin typeface="Poppins"/>
                <a:cs typeface="Poppins"/>
              </a:rPr>
              <a:t>01.03.23</a:t>
            </a:r>
            <a:endParaRPr lang="en-GB" sz="2450">
              <a:latin typeface="Poppins"/>
              <a:cs typeface="Poppins"/>
            </a:endParaRPr>
          </a:p>
        </p:txBody>
      </p:sp>
    </p:spTree>
    <p:extLst>
      <p:ext uri="{BB962C8B-B14F-4D97-AF65-F5344CB8AC3E}">
        <p14:creationId xmlns:p14="http://schemas.microsoft.com/office/powerpoint/2010/main" val="3026068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F5680B7-8523-C713-D3FD-94443AFD84E2}"/>
              </a:ext>
            </a:extLst>
          </p:cNvPr>
          <p:cNvSpPr/>
          <p:nvPr userDrawn="1"/>
        </p:nvSpPr>
        <p:spPr>
          <a:xfrm>
            <a:off x="0" y="8302"/>
            <a:ext cx="20159871" cy="11300254"/>
          </a:xfrm>
          <a:prstGeom prst="rect">
            <a:avLst/>
          </a:prstGeom>
          <a:solidFill>
            <a:srgbClr val="65A3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raphic 22">
            <a:extLst>
              <a:ext uri="{FF2B5EF4-FFF2-40B4-BE49-F238E27FC236}">
                <a16:creationId xmlns:a16="http://schemas.microsoft.com/office/drawing/2014/main" id="{ECE13017-3FEE-BA27-07C5-E6BAE6A1632B}"/>
              </a:ext>
            </a:extLst>
          </p:cNvPr>
          <p:cNvSpPr/>
          <p:nvPr userDrawn="1"/>
        </p:nvSpPr>
        <p:spPr>
          <a:xfrm>
            <a:off x="-19888" y="794"/>
            <a:ext cx="13491334" cy="11308556"/>
          </a:xfrm>
          <a:custGeom>
            <a:avLst/>
            <a:gdLst>
              <a:gd name="connsiteX0" fmla="*/ 7668979 w 7775185"/>
              <a:gd name="connsiteY0" fmla="*/ 543102 h 6517229"/>
              <a:gd name="connsiteX1" fmla="*/ 7775186 w 7775185"/>
              <a:gd name="connsiteY1" fmla="*/ 649308 h 6517229"/>
              <a:gd name="connsiteX2" fmla="*/ 7775186 w 7775185"/>
              <a:gd name="connsiteY2" fmla="*/ 1503759 h 6517229"/>
              <a:gd name="connsiteX3" fmla="*/ 7668979 w 7775185"/>
              <a:gd name="connsiteY3" fmla="*/ 1609966 h 6517229"/>
              <a:gd name="connsiteX4" fmla="*/ 6708321 w 7775185"/>
              <a:gd name="connsiteY4" fmla="*/ 1609966 h 6517229"/>
              <a:gd name="connsiteX5" fmla="*/ 6708321 w 7775185"/>
              <a:gd name="connsiteY5" fmla="*/ 543102 h 6517229"/>
              <a:gd name="connsiteX6" fmla="*/ 7668979 w 7775185"/>
              <a:gd name="connsiteY6" fmla="*/ 543102 h 6517229"/>
              <a:gd name="connsiteX7" fmla="*/ 5747664 w 7775185"/>
              <a:gd name="connsiteY7" fmla="*/ 1609966 h 6517229"/>
              <a:gd name="connsiteX8" fmla="*/ 5641457 w 7775185"/>
              <a:gd name="connsiteY8" fmla="*/ 1503759 h 6517229"/>
              <a:gd name="connsiteX9" fmla="*/ 5641457 w 7775185"/>
              <a:gd name="connsiteY9" fmla="*/ 649308 h 6517229"/>
              <a:gd name="connsiteX10" fmla="*/ 5747664 w 7775185"/>
              <a:gd name="connsiteY10" fmla="*/ 543102 h 6517229"/>
              <a:gd name="connsiteX11" fmla="*/ 6708321 w 7775185"/>
              <a:gd name="connsiteY11" fmla="*/ 543102 h 6517229"/>
              <a:gd name="connsiteX12" fmla="*/ 6708321 w 7775185"/>
              <a:gd name="connsiteY12" fmla="*/ 0 h 6517229"/>
              <a:gd name="connsiteX13" fmla="*/ 0 w 7775185"/>
              <a:gd name="connsiteY13" fmla="*/ 0 h 6517229"/>
              <a:gd name="connsiteX14" fmla="*/ 0 w 7775185"/>
              <a:gd name="connsiteY14" fmla="*/ 6517229 h 6517229"/>
              <a:gd name="connsiteX15" fmla="*/ 6708321 w 7775185"/>
              <a:gd name="connsiteY15" fmla="*/ 6517229 h 6517229"/>
              <a:gd name="connsiteX16" fmla="*/ 6708321 w 7775185"/>
              <a:gd name="connsiteY16" fmla="*/ 1609966 h 6517229"/>
              <a:gd name="connsiteX17" fmla="*/ 5747664 w 7775185"/>
              <a:gd name="connsiteY17" fmla="*/ 1609966 h 6517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775185" h="6517229">
                <a:moveTo>
                  <a:pt x="7668979" y="543102"/>
                </a:moveTo>
                <a:cubicBezTo>
                  <a:pt x="7727635" y="543102"/>
                  <a:pt x="7775186" y="590653"/>
                  <a:pt x="7775186" y="649308"/>
                </a:cubicBezTo>
                <a:lnTo>
                  <a:pt x="7775186" y="1503759"/>
                </a:lnTo>
                <a:cubicBezTo>
                  <a:pt x="7775186" y="1562414"/>
                  <a:pt x="7727635" y="1609966"/>
                  <a:pt x="7668979" y="1609966"/>
                </a:cubicBezTo>
                <a:lnTo>
                  <a:pt x="6708321" y="1609966"/>
                </a:lnTo>
                <a:lnTo>
                  <a:pt x="6708321" y="543102"/>
                </a:lnTo>
                <a:lnTo>
                  <a:pt x="7668979" y="543102"/>
                </a:lnTo>
                <a:close/>
                <a:moveTo>
                  <a:pt x="5747664" y="1609966"/>
                </a:moveTo>
                <a:cubicBezTo>
                  <a:pt x="5689009" y="1609966"/>
                  <a:pt x="5641457" y="1562414"/>
                  <a:pt x="5641457" y="1503759"/>
                </a:cubicBezTo>
                <a:lnTo>
                  <a:pt x="5641457" y="649308"/>
                </a:lnTo>
                <a:cubicBezTo>
                  <a:pt x="5641457" y="590653"/>
                  <a:pt x="5689009" y="543102"/>
                  <a:pt x="5747664" y="543102"/>
                </a:cubicBezTo>
                <a:lnTo>
                  <a:pt x="6708321" y="543102"/>
                </a:lnTo>
                <a:lnTo>
                  <a:pt x="6708321" y="0"/>
                </a:lnTo>
                <a:lnTo>
                  <a:pt x="0" y="0"/>
                </a:lnTo>
                <a:lnTo>
                  <a:pt x="0" y="6517229"/>
                </a:lnTo>
                <a:lnTo>
                  <a:pt x="6708321" y="6517229"/>
                </a:lnTo>
                <a:lnTo>
                  <a:pt x="6708321" y="1609966"/>
                </a:lnTo>
                <a:lnTo>
                  <a:pt x="5747664" y="1609966"/>
                </a:lnTo>
                <a:close/>
              </a:path>
            </a:pathLst>
          </a:custGeom>
          <a:solidFill>
            <a:srgbClr val="F2F2F1"/>
          </a:solidFill>
          <a:ln w="6034" cap="flat">
            <a:noFill/>
            <a:prstDash val="solid"/>
            <a:miter/>
          </a:ln>
        </p:spPr>
        <p:txBody>
          <a:bodyPr rtlCol="0" anchor="ctr"/>
          <a:lstStyle/>
          <a:p>
            <a:endParaRPr lang="en-US">
              <a:solidFill>
                <a:srgbClr val="F2F2F1"/>
              </a:solidFill>
            </a:endParaRPr>
          </a:p>
        </p:txBody>
      </p:sp>
      <p:grpSp>
        <p:nvGrpSpPr>
          <p:cNvPr id="7" name="object 12">
            <a:extLst>
              <a:ext uri="{FF2B5EF4-FFF2-40B4-BE49-F238E27FC236}">
                <a16:creationId xmlns:a16="http://schemas.microsoft.com/office/drawing/2014/main" id="{3BFE50B5-C860-EA1D-624C-242EFB9CA7B3}"/>
              </a:ext>
            </a:extLst>
          </p:cNvPr>
          <p:cNvGrpSpPr/>
          <p:nvPr userDrawn="1"/>
        </p:nvGrpSpPr>
        <p:grpSpPr>
          <a:xfrm>
            <a:off x="13918654" y="5083523"/>
            <a:ext cx="3907154" cy="2980055"/>
            <a:chOff x="13918654" y="5083523"/>
            <a:chExt cx="3907154" cy="2980055"/>
          </a:xfrm>
        </p:grpSpPr>
        <p:sp>
          <p:nvSpPr>
            <p:cNvPr id="8" name="object 13">
              <a:extLst>
                <a:ext uri="{FF2B5EF4-FFF2-40B4-BE49-F238E27FC236}">
                  <a16:creationId xmlns:a16="http://schemas.microsoft.com/office/drawing/2014/main" id="{93129E4E-3D51-DC48-0771-0281A530A97F}"/>
                </a:ext>
              </a:extLst>
            </p:cNvPr>
            <p:cNvSpPr/>
            <p:nvPr/>
          </p:nvSpPr>
          <p:spPr>
            <a:xfrm>
              <a:off x="14057833" y="5875444"/>
              <a:ext cx="2349500" cy="2164080"/>
            </a:xfrm>
            <a:custGeom>
              <a:avLst/>
              <a:gdLst/>
              <a:ahLst/>
              <a:cxnLst/>
              <a:rect l="l" t="t" r="r" b="b"/>
              <a:pathLst>
                <a:path w="2349500" h="2164079">
                  <a:moveTo>
                    <a:pt x="2349342" y="0"/>
                  </a:moveTo>
                  <a:lnTo>
                    <a:pt x="0" y="0"/>
                  </a:lnTo>
                  <a:lnTo>
                    <a:pt x="0" y="2163808"/>
                  </a:lnTo>
                  <a:lnTo>
                    <a:pt x="2349342" y="2163808"/>
                  </a:lnTo>
                  <a:lnTo>
                    <a:pt x="2349342" y="0"/>
                  </a:lnTo>
                  <a:close/>
                </a:path>
              </a:pathLst>
            </a:custGeom>
            <a:solidFill>
              <a:srgbClr val="F2F1F0"/>
            </a:solidFill>
          </p:spPr>
          <p:txBody>
            <a:bodyPr wrap="square" lIns="0" tIns="0" rIns="0" bIns="0" rtlCol="0"/>
            <a:lstStyle/>
            <a:p>
              <a:endParaRPr/>
            </a:p>
          </p:txBody>
        </p:sp>
        <p:sp>
          <p:nvSpPr>
            <p:cNvPr id="9" name="object 14">
              <a:extLst>
                <a:ext uri="{FF2B5EF4-FFF2-40B4-BE49-F238E27FC236}">
                  <a16:creationId xmlns:a16="http://schemas.microsoft.com/office/drawing/2014/main" id="{71FB78C5-72E0-6A57-E8B2-18C79DA745A1}"/>
                </a:ext>
              </a:extLst>
            </p:cNvPr>
            <p:cNvSpPr/>
            <p:nvPr/>
          </p:nvSpPr>
          <p:spPr>
            <a:xfrm>
              <a:off x="14057834" y="5875446"/>
              <a:ext cx="2349500" cy="2164080"/>
            </a:xfrm>
            <a:custGeom>
              <a:avLst/>
              <a:gdLst/>
              <a:ahLst/>
              <a:cxnLst/>
              <a:rect l="l" t="t" r="r" b="b"/>
              <a:pathLst>
                <a:path w="2349500" h="2164079">
                  <a:moveTo>
                    <a:pt x="2349342" y="0"/>
                  </a:moveTo>
                  <a:lnTo>
                    <a:pt x="0" y="0"/>
                  </a:lnTo>
                  <a:lnTo>
                    <a:pt x="0" y="2163808"/>
                  </a:lnTo>
                  <a:lnTo>
                    <a:pt x="2349342" y="2163808"/>
                  </a:lnTo>
                  <a:lnTo>
                    <a:pt x="2349342" y="0"/>
                  </a:lnTo>
                  <a:close/>
                </a:path>
              </a:pathLst>
            </a:custGeom>
            <a:ln w="48595">
              <a:solidFill>
                <a:srgbClr val="242E3B"/>
              </a:solidFill>
            </a:ln>
          </p:spPr>
          <p:txBody>
            <a:bodyPr wrap="square" lIns="0" tIns="0" rIns="0" bIns="0" rtlCol="0"/>
            <a:lstStyle/>
            <a:p>
              <a:endParaRPr/>
            </a:p>
          </p:txBody>
        </p:sp>
        <p:sp>
          <p:nvSpPr>
            <p:cNvPr id="10" name="object 15">
              <a:extLst>
                <a:ext uri="{FF2B5EF4-FFF2-40B4-BE49-F238E27FC236}">
                  <a16:creationId xmlns:a16="http://schemas.microsoft.com/office/drawing/2014/main" id="{795017DC-9C35-7E12-894D-ADEF39823B47}"/>
                </a:ext>
              </a:extLst>
            </p:cNvPr>
            <p:cNvSpPr/>
            <p:nvPr/>
          </p:nvSpPr>
          <p:spPr>
            <a:xfrm>
              <a:off x="16407175" y="6781406"/>
              <a:ext cx="1257935" cy="1257935"/>
            </a:xfrm>
            <a:custGeom>
              <a:avLst/>
              <a:gdLst/>
              <a:ahLst/>
              <a:cxnLst/>
              <a:rect l="l" t="t" r="r" b="b"/>
              <a:pathLst>
                <a:path w="1257934" h="1257934">
                  <a:moveTo>
                    <a:pt x="1257867" y="0"/>
                  </a:moveTo>
                  <a:lnTo>
                    <a:pt x="0" y="0"/>
                  </a:lnTo>
                  <a:lnTo>
                    <a:pt x="0" y="1257867"/>
                  </a:lnTo>
                  <a:lnTo>
                    <a:pt x="1257867" y="1257867"/>
                  </a:lnTo>
                  <a:lnTo>
                    <a:pt x="1257867" y="0"/>
                  </a:lnTo>
                  <a:close/>
                </a:path>
              </a:pathLst>
            </a:custGeom>
            <a:solidFill>
              <a:srgbClr val="F2F1F0"/>
            </a:solidFill>
          </p:spPr>
          <p:txBody>
            <a:bodyPr wrap="square" lIns="0" tIns="0" rIns="0" bIns="0" rtlCol="0"/>
            <a:lstStyle/>
            <a:p>
              <a:endParaRPr/>
            </a:p>
          </p:txBody>
        </p:sp>
        <p:sp>
          <p:nvSpPr>
            <p:cNvPr id="11" name="object 16">
              <a:extLst>
                <a:ext uri="{FF2B5EF4-FFF2-40B4-BE49-F238E27FC236}">
                  <a16:creationId xmlns:a16="http://schemas.microsoft.com/office/drawing/2014/main" id="{464AC872-E093-5A76-C042-E794261174EB}"/>
                </a:ext>
              </a:extLst>
            </p:cNvPr>
            <p:cNvSpPr/>
            <p:nvPr/>
          </p:nvSpPr>
          <p:spPr>
            <a:xfrm>
              <a:off x="16407175" y="6781409"/>
              <a:ext cx="1257935" cy="1257935"/>
            </a:xfrm>
            <a:custGeom>
              <a:avLst/>
              <a:gdLst/>
              <a:ahLst/>
              <a:cxnLst/>
              <a:rect l="l" t="t" r="r" b="b"/>
              <a:pathLst>
                <a:path w="1257934" h="1257934">
                  <a:moveTo>
                    <a:pt x="1257867" y="0"/>
                  </a:moveTo>
                  <a:lnTo>
                    <a:pt x="0" y="0"/>
                  </a:lnTo>
                  <a:lnTo>
                    <a:pt x="0" y="1257867"/>
                  </a:lnTo>
                  <a:lnTo>
                    <a:pt x="1257867" y="1257867"/>
                  </a:lnTo>
                  <a:lnTo>
                    <a:pt x="1257867" y="0"/>
                  </a:lnTo>
                  <a:close/>
                </a:path>
              </a:pathLst>
            </a:custGeom>
            <a:ln w="48595">
              <a:solidFill>
                <a:srgbClr val="242E3B"/>
              </a:solidFill>
            </a:ln>
          </p:spPr>
          <p:txBody>
            <a:bodyPr wrap="square" lIns="0" tIns="0" rIns="0" bIns="0" rtlCol="0"/>
            <a:lstStyle/>
            <a:p>
              <a:endParaRPr/>
            </a:p>
          </p:txBody>
        </p:sp>
        <p:sp>
          <p:nvSpPr>
            <p:cNvPr id="12" name="object 17">
              <a:extLst>
                <a:ext uri="{FF2B5EF4-FFF2-40B4-BE49-F238E27FC236}">
                  <a16:creationId xmlns:a16="http://schemas.microsoft.com/office/drawing/2014/main" id="{4DB40B2B-571B-FAAD-C778-D26F5CB56373}"/>
                </a:ext>
              </a:extLst>
            </p:cNvPr>
            <p:cNvSpPr/>
            <p:nvPr/>
          </p:nvSpPr>
          <p:spPr>
            <a:xfrm>
              <a:off x="16563097" y="7043052"/>
              <a:ext cx="946150" cy="996315"/>
            </a:xfrm>
            <a:custGeom>
              <a:avLst/>
              <a:gdLst/>
              <a:ahLst/>
              <a:cxnLst/>
              <a:rect l="l" t="t" r="r" b="b"/>
              <a:pathLst>
                <a:path w="946150" h="996315">
                  <a:moveTo>
                    <a:pt x="946054" y="0"/>
                  </a:moveTo>
                  <a:lnTo>
                    <a:pt x="0" y="0"/>
                  </a:lnTo>
                  <a:lnTo>
                    <a:pt x="0" y="996231"/>
                  </a:lnTo>
                  <a:lnTo>
                    <a:pt x="946054" y="996231"/>
                  </a:lnTo>
                  <a:lnTo>
                    <a:pt x="946054" y="0"/>
                  </a:lnTo>
                  <a:close/>
                </a:path>
              </a:pathLst>
            </a:custGeom>
            <a:solidFill>
              <a:srgbClr val="FACAD6"/>
            </a:solidFill>
          </p:spPr>
          <p:txBody>
            <a:bodyPr wrap="square" lIns="0" tIns="0" rIns="0" bIns="0" rtlCol="0"/>
            <a:lstStyle/>
            <a:p>
              <a:endParaRPr/>
            </a:p>
          </p:txBody>
        </p:sp>
        <p:sp>
          <p:nvSpPr>
            <p:cNvPr id="13" name="object 18">
              <a:extLst>
                <a:ext uri="{FF2B5EF4-FFF2-40B4-BE49-F238E27FC236}">
                  <a16:creationId xmlns:a16="http://schemas.microsoft.com/office/drawing/2014/main" id="{5EECEAFF-BDF3-1479-D52E-24B03EB5BAFE}"/>
                </a:ext>
              </a:extLst>
            </p:cNvPr>
            <p:cNvSpPr/>
            <p:nvPr/>
          </p:nvSpPr>
          <p:spPr>
            <a:xfrm>
              <a:off x="16563094" y="7043047"/>
              <a:ext cx="946150" cy="996315"/>
            </a:xfrm>
            <a:custGeom>
              <a:avLst/>
              <a:gdLst/>
              <a:ahLst/>
              <a:cxnLst/>
              <a:rect l="l" t="t" r="r" b="b"/>
              <a:pathLst>
                <a:path w="946150" h="996315">
                  <a:moveTo>
                    <a:pt x="946054" y="0"/>
                  </a:moveTo>
                  <a:lnTo>
                    <a:pt x="0" y="0"/>
                  </a:lnTo>
                  <a:lnTo>
                    <a:pt x="0" y="996231"/>
                  </a:lnTo>
                  <a:lnTo>
                    <a:pt x="946054" y="996231"/>
                  </a:lnTo>
                  <a:lnTo>
                    <a:pt x="946054" y="0"/>
                  </a:lnTo>
                  <a:close/>
                </a:path>
              </a:pathLst>
            </a:custGeom>
            <a:ln w="48595">
              <a:solidFill>
                <a:srgbClr val="242E3B"/>
              </a:solidFill>
            </a:ln>
          </p:spPr>
          <p:txBody>
            <a:bodyPr wrap="square" lIns="0" tIns="0" rIns="0" bIns="0" rtlCol="0"/>
            <a:lstStyle/>
            <a:p>
              <a:endParaRPr/>
            </a:p>
          </p:txBody>
        </p:sp>
        <p:sp>
          <p:nvSpPr>
            <p:cNvPr id="14" name="object 19">
              <a:extLst>
                <a:ext uri="{FF2B5EF4-FFF2-40B4-BE49-F238E27FC236}">
                  <a16:creationId xmlns:a16="http://schemas.microsoft.com/office/drawing/2014/main" id="{78FF3A38-FAF0-EC0A-5A2F-CB891E5BDD61}"/>
                </a:ext>
              </a:extLst>
            </p:cNvPr>
            <p:cNvSpPr/>
            <p:nvPr/>
          </p:nvSpPr>
          <p:spPr>
            <a:xfrm>
              <a:off x="15260854" y="7149133"/>
              <a:ext cx="831850" cy="570865"/>
            </a:xfrm>
            <a:custGeom>
              <a:avLst/>
              <a:gdLst/>
              <a:ahLst/>
              <a:cxnLst/>
              <a:rect l="l" t="t" r="r" b="b"/>
              <a:pathLst>
                <a:path w="831850" h="570865">
                  <a:moveTo>
                    <a:pt x="831712" y="0"/>
                  </a:moveTo>
                  <a:lnTo>
                    <a:pt x="0" y="0"/>
                  </a:lnTo>
                  <a:lnTo>
                    <a:pt x="0" y="570506"/>
                  </a:lnTo>
                  <a:lnTo>
                    <a:pt x="831712" y="570506"/>
                  </a:lnTo>
                  <a:lnTo>
                    <a:pt x="831712" y="0"/>
                  </a:lnTo>
                  <a:close/>
                </a:path>
              </a:pathLst>
            </a:custGeom>
            <a:solidFill>
              <a:srgbClr val="AADCE1"/>
            </a:solidFill>
          </p:spPr>
          <p:txBody>
            <a:bodyPr wrap="square" lIns="0" tIns="0" rIns="0" bIns="0" rtlCol="0"/>
            <a:lstStyle/>
            <a:p>
              <a:endParaRPr/>
            </a:p>
          </p:txBody>
        </p:sp>
        <p:sp>
          <p:nvSpPr>
            <p:cNvPr id="15" name="object 20">
              <a:extLst>
                <a:ext uri="{FF2B5EF4-FFF2-40B4-BE49-F238E27FC236}">
                  <a16:creationId xmlns:a16="http://schemas.microsoft.com/office/drawing/2014/main" id="{D2E7FF52-D18C-CBC0-D02F-FCC97031E1AB}"/>
                </a:ext>
              </a:extLst>
            </p:cNvPr>
            <p:cNvSpPr/>
            <p:nvPr/>
          </p:nvSpPr>
          <p:spPr>
            <a:xfrm>
              <a:off x="15260856" y="7149134"/>
              <a:ext cx="831850" cy="570865"/>
            </a:xfrm>
            <a:custGeom>
              <a:avLst/>
              <a:gdLst/>
              <a:ahLst/>
              <a:cxnLst/>
              <a:rect l="l" t="t" r="r" b="b"/>
              <a:pathLst>
                <a:path w="831850" h="570865">
                  <a:moveTo>
                    <a:pt x="831712" y="570506"/>
                  </a:moveTo>
                  <a:lnTo>
                    <a:pt x="0" y="570506"/>
                  </a:lnTo>
                  <a:lnTo>
                    <a:pt x="0" y="0"/>
                  </a:lnTo>
                  <a:lnTo>
                    <a:pt x="831712" y="0"/>
                  </a:lnTo>
                  <a:lnTo>
                    <a:pt x="831712" y="570506"/>
                  </a:lnTo>
                  <a:close/>
                </a:path>
              </a:pathLst>
            </a:custGeom>
            <a:ln w="48595">
              <a:solidFill>
                <a:srgbClr val="242E3B"/>
              </a:solidFill>
            </a:ln>
          </p:spPr>
          <p:txBody>
            <a:bodyPr wrap="square" lIns="0" tIns="0" rIns="0" bIns="0" rtlCol="0"/>
            <a:lstStyle/>
            <a:p>
              <a:endParaRPr/>
            </a:p>
          </p:txBody>
        </p:sp>
        <p:sp>
          <p:nvSpPr>
            <p:cNvPr id="16" name="object 21">
              <a:extLst>
                <a:ext uri="{FF2B5EF4-FFF2-40B4-BE49-F238E27FC236}">
                  <a16:creationId xmlns:a16="http://schemas.microsoft.com/office/drawing/2014/main" id="{979F1643-8C8F-797C-F996-6CECF1E4CC05}"/>
                </a:ext>
              </a:extLst>
            </p:cNvPr>
            <p:cNvSpPr/>
            <p:nvPr/>
          </p:nvSpPr>
          <p:spPr>
            <a:xfrm>
              <a:off x="15217588" y="7719639"/>
              <a:ext cx="918844" cy="75565"/>
            </a:xfrm>
            <a:custGeom>
              <a:avLst/>
              <a:gdLst/>
              <a:ahLst/>
              <a:cxnLst/>
              <a:rect l="l" t="t" r="r" b="b"/>
              <a:pathLst>
                <a:path w="918844" h="75565">
                  <a:moveTo>
                    <a:pt x="918254" y="0"/>
                  </a:moveTo>
                  <a:lnTo>
                    <a:pt x="0" y="0"/>
                  </a:lnTo>
                  <a:lnTo>
                    <a:pt x="0" y="75222"/>
                  </a:lnTo>
                  <a:lnTo>
                    <a:pt x="918254" y="75222"/>
                  </a:lnTo>
                  <a:lnTo>
                    <a:pt x="918254" y="0"/>
                  </a:lnTo>
                  <a:close/>
                </a:path>
              </a:pathLst>
            </a:custGeom>
            <a:solidFill>
              <a:srgbClr val="F2F1F0"/>
            </a:solidFill>
          </p:spPr>
          <p:txBody>
            <a:bodyPr wrap="square" lIns="0" tIns="0" rIns="0" bIns="0" rtlCol="0"/>
            <a:lstStyle/>
            <a:p>
              <a:endParaRPr/>
            </a:p>
          </p:txBody>
        </p:sp>
        <p:sp>
          <p:nvSpPr>
            <p:cNvPr id="17" name="object 22">
              <a:extLst>
                <a:ext uri="{FF2B5EF4-FFF2-40B4-BE49-F238E27FC236}">
                  <a16:creationId xmlns:a16="http://schemas.microsoft.com/office/drawing/2014/main" id="{DC5815F3-323F-D29E-7120-301870705423}"/>
                </a:ext>
              </a:extLst>
            </p:cNvPr>
            <p:cNvSpPr/>
            <p:nvPr/>
          </p:nvSpPr>
          <p:spPr>
            <a:xfrm>
              <a:off x="15217588" y="7719640"/>
              <a:ext cx="918844" cy="75565"/>
            </a:xfrm>
            <a:custGeom>
              <a:avLst/>
              <a:gdLst/>
              <a:ahLst/>
              <a:cxnLst/>
              <a:rect l="l" t="t" r="r" b="b"/>
              <a:pathLst>
                <a:path w="918844" h="75565">
                  <a:moveTo>
                    <a:pt x="918254" y="0"/>
                  </a:moveTo>
                  <a:lnTo>
                    <a:pt x="0" y="0"/>
                  </a:lnTo>
                  <a:lnTo>
                    <a:pt x="0" y="75222"/>
                  </a:lnTo>
                  <a:lnTo>
                    <a:pt x="918254" y="75222"/>
                  </a:lnTo>
                  <a:lnTo>
                    <a:pt x="918254" y="0"/>
                  </a:lnTo>
                  <a:close/>
                </a:path>
              </a:pathLst>
            </a:custGeom>
            <a:ln w="48595">
              <a:solidFill>
                <a:srgbClr val="242E3B"/>
              </a:solidFill>
            </a:ln>
          </p:spPr>
          <p:txBody>
            <a:bodyPr wrap="square" lIns="0" tIns="0" rIns="0" bIns="0" rtlCol="0"/>
            <a:lstStyle/>
            <a:p>
              <a:endParaRPr/>
            </a:p>
          </p:txBody>
        </p:sp>
        <p:sp>
          <p:nvSpPr>
            <p:cNvPr id="18" name="object 23">
              <a:extLst>
                <a:ext uri="{FF2B5EF4-FFF2-40B4-BE49-F238E27FC236}">
                  <a16:creationId xmlns:a16="http://schemas.microsoft.com/office/drawing/2014/main" id="{1FDC7023-B7DD-8754-7535-95266269E79F}"/>
                </a:ext>
              </a:extLst>
            </p:cNvPr>
            <p:cNvSpPr/>
            <p:nvPr/>
          </p:nvSpPr>
          <p:spPr>
            <a:xfrm>
              <a:off x="15260866" y="7289802"/>
              <a:ext cx="831850" cy="48895"/>
            </a:xfrm>
            <a:custGeom>
              <a:avLst/>
              <a:gdLst/>
              <a:ahLst/>
              <a:cxnLst/>
              <a:rect l="l" t="t" r="r" b="b"/>
              <a:pathLst>
                <a:path w="831850" h="48895">
                  <a:moveTo>
                    <a:pt x="0" y="48595"/>
                  </a:moveTo>
                  <a:lnTo>
                    <a:pt x="831712" y="48595"/>
                  </a:lnTo>
                  <a:lnTo>
                    <a:pt x="831712" y="0"/>
                  </a:lnTo>
                  <a:lnTo>
                    <a:pt x="0" y="0"/>
                  </a:lnTo>
                  <a:lnTo>
                    <a:pt x="0" y="48595"/>
                  </a:lnTo>
                  <a:close/>
                </a:path>
              </a:pathLst>
            </a:custGeom>
            <a:solidFill>
              <a:srgbClr val="242E3B"/>
            </a:solidFill>
          </p:spPr>
          <p:txBody>
            <a:bodyPr wrap="square" lIns="0" tIns="0" rIns="0" bIns="0" rtlCol="0"/>
            <a:lstStyle/>
            <a:p>
              <a:endParaRPr/>
            </a:p>
          </p:txBody>
        </p:sp>
        <p:sp>
          <p:nvSpPr>
            <p:cNvPr id="19" name="object 24">
              <a:extLst>
                <a:ext uri="{FF2B5EF4-FFF2-40B4-BE49-F238E27FC236}">
                  <a16:creationId xmlns:a16="http://schemas.microsoft.com/office/drawing/2014/main" id="{B3F4E92F-21F9-1CAF-AFF2-B81BFC7AD536}"/>
                </a:ext>
              </a:extLst>
            </p:cNvPr>
            <p:cNvSpPr/>
            <p:nvPr/>
          </p:nvSpPr>
          <p:spPr>
            <a:xfrm>
              <a:off x="15676720" y="7314099"/>
              <a:ext cx="0" cy="405765"/>
            </a:xfrm>
            <a:custGeom>
              <a:avLst/>
              <a:gdLst/>
              <a:ahLst/>
              <a:cxnLst/>
              <a:rect l="l" t="t" r="r" b="b"/>
              <a:pathLst>
                <a:path h="405765">
                  <a:moveTo>
                    <a:pt x="0" y="0"/>
                  </a:moveTo>
                  <a:lnTo>
                    <a:pt x="0" y="405547"/>
                  </a:lnTo>
                </a:path>
              </a:pathLst>
            </a:custGeom>
            <a:ln w="48595">
              <a:solidFill>
                <a:srgbClr val="242E3B"/>
              </a:solidFill>
            </a:ln>
          </p:spPr>
          <p:txBody>
            <a:bodyPr wrap="square" lIns="0" tIns="0" rIns="0" bIns="0" rtlCol="0"/>
            <a:lstStyle/>
            <a:p>
              <a:endParaRPr/>
            </a:p>
          </p:txBody>
        </p:sp>
        <p:sp>
          <p:nvSpPr>
            <p:cNvPr id="20" name="object 25">
              <a:extLst>
                <a:ext uri="{FF2B5EF4-FFF2-40B4-BE49-F238E27FC236}">
                  <a16:creationId xmlns:a16="http://schemas.microsoft.com/office/drawing/2014/main" id="{3001266C-7765-2CD5-CBFA-F34087F89731}"/>
                </a:ext>
              </a:extLst>
            </p:cNvPr>
            <p:cNvSpPr/>
            <p:nvPr/>
          </p:nvSpPr>
          <p:spPr>
            <a:xfrm>
              <a:off x="15260854" y="6199580"/>
              <a:ext cx="831850" cy="570865"/>
            </a:xfrm>
            <a:custGeom>
              <a:avLst/>
              <a:gdLst/>
              <a:ahLst/>
              <a:cxnLst/>
              <a:rect l="l" t="t" r="r" b="b"/>
              <a:pathLst>
                <a:path w="831850" h="570865">
                  <a:moveTo>
                    <a:pt x="831712" y="0"/>
                  </a:moveTo>
                  <a:lnTo>
                    <a:pt x="0" y="0"/>
                  </a:lnTo>
                  <a:lnTo>
                    <a:pt x="0" y="570506"/>
                  </a:lnTo>
                  <a:lnTo>
                    <a:pt x="831712" y="570506"/>
                  </a:lnTo>
                  <a:lnTo>
                    <a:pt x="831712" y="0"/>
                  </a:lnTo>
                  <a:close/>
                </a:path>
              </a:pathLst>
            </a:custGeom>
            <a:solidFill>
              <a:srgbClr val="AADCE1"/>
            </a:solidFill>
          </p:spPr>
          <p:txBody>
            <a:bodyPr wrap="square" lIns="0" tIns="0" rIns="0" bIns="0" rtlCol="0"/>
            <a:lstStyle/>
            <a:p>
              <a:endParaRPr/>
            </a:p>
          </p:txBody>
        </p:sp>
        <p:sp>
          <p:nvSpPr>
            <p:cNvPr id="22" name="object 26">
              <a:extLst>
                <a:ext uri="{FF2B5EF4-FFF2-40B4-BE49-F238E27FC236}">
                  <a16:creationId xmlns:a16="http://schemas.microsoft.com/office/drawing/2014/main" id="{330D023A-04C5-9E63-9885-C6DCABEEA8FB}"/>
                </a:ext>
              </a:extLst>
            </p:cNvPr>
            <p:cNvSpPr/>
            <p:nvPr/>
          </p:nvSpPr>
          <p:spPr>
            <a:xfrm>
              <a:off x="15260856" y="6199580"/>
              <a:ext cx="831850" cy="570865"/>
            </a:xfrm>
            <a:custGeom>
              <a:avLst/>
              <a:gdLst/>
              <a:ahLst/>
              <a:cxnLst/>
              <a:rect l="l" t="t" r="r" b="b"/>
              <a:pathLst>
                <a:path w="831850" h="570865">
                  <a:moveTo>
                    <a:pt x="831712" y="570506"/>
                  </a:moveTo>
                  <a:lnTo>
                    <a:pt x="0" y="570506"/>
                  </a:lnTo>
                  <a:lnTo>
                    <a:pt x="0" y="0"/>
                  </a:lnTo>
                  <a:lnTo>
                    <a:pt x="831712" y="0"/>
                  </a:lnTo>
                  <a:lnTo>
                    <a:pt x="831712" y="570506"/>
                  </a:lnTo>
                  <a:close/>
                </a:path>
              </a:pathLst>
            </a:custGeom>
            <a:ln w="48595">
              <a:solidFill>
                <a:srgbClr val="242E3B"/>
              </a:solidFill>
            </a:ln>
          </p:spPr>
          <p:txBody>
            <a:bodyPr wrap="square" lIns="0" tIns="0" rIns="0" bIns="0" rtlCol="0"/>
            <a:lstStyle/>
            <a:p>
              <a:endParaRPr/>
            </a:p>
          </p:txBody>
        </p:sp>
        <p:sp>
          <p:nvSpPr>
            <p:cNvPr id="24" name="object 27">
              <a:extLst>
                <a:ext uri="{FF2B5EF4-FFF2-40B4-BE49-F238E27FC236}">
                  <a16:creationId xmlns:a16="http://schemas.microsoft.com/office/drawing/2014/main" id="{B11B58C3-2757-63D3-1141-F981D67F1B6F}"/>
                </a:ext>
              </a:extLst>
            </p:cNvPr>
            <p:cNvSpPr/>
            <p:nvPr/>
          </p:nvSpPr>
          <p:spPr>
            <a:xfrm>
              <a:off x="15217588" y="6770087"/>
              <a:ext cx="918844" cy="75565"/>
            </a:xfrm>
            <a:custGeom>
              <a:avLst/>
              <a:gdLst/>
              <a:ahLst/>
              <a:cxnLst/>
              <a:rect l="l" t="t" r="r" b="b"/>
              <a:pathLst>
                <a:path w="918844" h="75565">
                  <a:moveTo>
                    <a:pt x="918254" y="0"/>
                  </a:moveTo>
                  <a:lnTo>
                    <a:pt x="0" y="0"/>
                  </a:lnTo>
                  <a:lnTo>
                    <a:pt x="0" y="75222"/>
                  </a:lnTo>
                  <a:lnTo>
                    <a:pt x="918254" y="75222"/>
                  </a:lnTo>
                  <a:lnTo>
                    <a:pt x="918254" y="0"/>
                  </a:lnTo>
                  <a:close/>
                </a:path>
              </a:pathLst>
            </a:custGeom>
            <a:solidFill>
              <a:srgbClr val="F2F1F0"/>
            </a:solidFill>
          </p:spPr>
          <p:txBody>
            <a:bodyPr wrap="square" lIns="0" tIns="0" rIns="0" bIns="0" rtlCol="0"/>
            <a:lstStyle/>
            <a:p>
              <a:endParaRPr/>
            </a:p>
          </p:txBody>
        </p:sp>
        <p:sp>
          <p:nvSpPr>
            <p:cNvPr id="25" name="object 28">
              <a:extLst>
                <a:ext uri="{FF2B5EF4-FFF2-40B4-BE49-F238E27FC236}">
                  <a16:creationId xmlns:a16="http://schemas.microsoft.com/office/drawing/2014/main" id="{4ACBA5D1-D775-0DAF-1AA6-46EC9E366C1F}"/>
                </a:ext>
              </a:extLst>
            </p:cNvPr>
            <p:cNvSpPr/>
            <p:nvPr/>
          </p:nvSpPr>
          <p:spPr>
            <a:xfrm>
              <a:off x="15217588" y="6770087"/>
              <a:ext cx="918844" cy="75565"/>
            </a:xfrm>
            <a:custGeom>
              <a:avLst/>
              <a:gdLst/>
              <a:ahLst/>
              <a:cxnLst/>
              <a:rect l="l" t="t" r="r" b="b"/>
              <a:pathLst>
                <a:path w="918844" h="75565">
                  <a:moveTo>
                    <a:pt x="918254" y="0"/>
                  </a:moveTo>
                  <a:lnTo>
                    <a:pt x="0" y="0"/>
                  </a:lnTo>
                  <a:lnTo>
                    <a:pt x="0" y="75222"/>
                  </a:lnTo>
                  <a:lnTo>
                    <a:pt x="918254" y="75222"/>
                  </a:lnTo>
                  <a:lnTo>
                    <a:pt x="918254" y="0"/>
                  </a:lnTo>
                  <a:close/>
                </a:path>
              </a:pathLst>
            </a:custGeom>
            <a:ln w="48595">
              <a:solidFill>
                <a:srgbClr val="242E3B"/>
              </a:solidFill>
            </a:ln>
          </p:spPr>
          <p:txBody>
            <a:bodyPr wrap="square" lIns="0" tIns="0" rIns="0" bIns="0" rtlCol="0"/>
            <a:lstStyle/>
            <a:p>
              <a:endParaRPr/>
            </a:p>
          </p:txBody>
        </p:sp>
        <p:sp>
          <p:nvSpPr>
            <p:cNvPr id="26" name="object 29">
              <a:extLst>
                <a:ext uri="{FF2B5EF4-FFF2-40B4-BE49-F238E27FC236}">
                  <a16:creationId xmlns:a16="http://schemas.microsoft.com/office/drawing/2014/main" id="{FC6409D8-B009-1AB0-9583-DF8C987228A9}"/>
                </a:ext>
              </a:extLst>
            </p:cNvPr>
            <p:cNvSpPr/>
            <p:nvPr/>
          </p:nvSpPr>
          <p:spPr>
            <a:xfrm>
              <a:off x="15260866" y="6340243"/>
              <a:ext cx="831850" cy="48895"/>
            </a:xfrm>
            <a:custGeom>
              <a:avLst/>
              <a:gdLst/>
              <a:ahLst/>
              <a:cxnLst/>
              <a:rect l="l" t="t" r="r" b="b"/>
              <a:pathLst>
                <a:path w="831850" h="48895">
                  <a:moveTo>
                    <a:pt x="0" y="48595"/>
                  </a:moveTo>
                  <a:lnTo>
                    <a:pt x="831712" y="48595"/>
                  </a:lnTo>
                  <a:lnTo>
                    <a:pt x="831712" y="0"/>
                  </a:lnTo>
                  <a:lnTo>
                    <a:pt x="0" y="0"/>
                  </a:lnTo>
                  <a:lnTo>
                    <a:pt x="0" y="48595"/>
                  </a:lnTo>
                  <a:close/>
                </a:path>
              </a:pathLst>
            </a:custGeom>
            <a:solidFill>
              <a:srgbClr val="242E3B"/>
            </a:solidFill>
          </p:spPr>
          <p:txBody>
            <a:bodyPr wrap="square" lIns="0" tIns="0" rIns="0" bIns="0" rtlCol="0"/>
            <a:lstStyle/>
            <a:p>
              <a:endParaRPr/>
            </a:p>
          </p:txBody>
        </p:sp>
        <p:sp>
          <p:nvSpPr>
            <p:cNvPr id="27" name="object 30">
              <a:extLst>
                <a:ext uri="{FF2B5EF4-FFF2-40B4-BE49-F238E27FC236}">
                  <a16:creationId xmlns:a16="http://schemas.microsoft.com/office/drawing/2014/main" id="{0FBD0189-C6EA-6223-0D5C-17A72A4FAAC4}"/>
                </a:ext>
              </a:extLst>
            </p:cNvPr>
            <p:cNvSpPr/>
            <p:nvPr/>
          </p:nvSpPr>
          <p:spPr>
            <a:xfrm>
              <a:off x="15676720" y="6364541"/>
              <a:ext cx="0" cy="405765"/>
            </a:xfrm>
            <a:custGeom>
              <a:avLst/>
              <a:gdLst/>
              <a:ahLst/>
              <a:cxnLst/>
              <a:rect l="l" t="t" r="r" b="b"/>
              <a:pathLst>
                <a:path h="405765">
                  <a:moveTo>
                    <a:pt x="0" y="0"/>
                  </a:moveTo>
                  <a:lnTo>
                    <a:pt x="0" y="405558"/>
                  </a:lnTo>
                </a:path>
              </a:pathLst>
            </a:custGeom>
            <a:ln w="48595">
              <a:solidFill>
                <a:srgbClr val="242E3B"/>
              </a:solidFill>
            </a:ln>
          </p:spPr>
          <p:txBody>
            <a:bodyPr wrap="square" lIns="0" tIns="0" rIns="0" bIns="0" rtlCol="0"/>
            <a:lstStyle/>
            <a:p>
              <a:endParaRPr/>
            </a:p>
          </p:txBody>
        </p:sp>
        <p:sp>
          <p:nvSpPr>
            <p:cNvPr id="28" name="object 31">
              <a:extLst>
                <a:ext uri="{FF2B5EF4-FFF2-40B4-BE49-F238E27FC236}">
                  <a16:creationId xmlns:a16="http://schemas.microsoft.com/office/drawing/2014/main" id="{D542B86E-08E8-F234-908E-5ED39DD07AD2}"/>
                </a:ext>
              </a:extLst>
            </p:cNvPr>
            <p:cNvSpPr/>
            <p:nvPr/>
          </p:nvSpPr>
          <p:spPr>
            <a:xfrm>
              <a:off x="14454616" y="6199580"/>
              <a:ext cx="415925" cy="570865"/>
            </a:xfrm>
            <a:custGeom>
              <a:avLst/>
              <a:gdLst/>
              <a:ahLst/>
              <a:cxnLst/>
              <a:rect l="l" t="t" r="r" b="b"/>
              <a:pathLst>
                <a:path w="415925" h="570865">
                  <a:moveTo>
                    <a:pt x="415851" y="0"/>
                  </a:moveTo>
                  <a:lnTo>
                    <a:pt x="0" y="0"/>
                  </a:lnTo>
                  <a:lnTo>
                    <a:pt x="0" y="570506"/>
                  </a:lnTo>
                  <a:lnTo>
                    <a:pt x="415851" y="570506"/>
                  </a:lnTo>
                  <a:lnTo>
                    <a:pt x="415851" y="0"/>
                  </a:lnTo>
                  <a:close/>
                </a:path>
              </a:pathLst>
            </a:custGeom>
            <a:solidFill>
              <a:srgbClr val="AADCE1"/>
            </a:solidFill>
          </p:spPr>
          <p:txBody>
            <a:bodyPr wrap="square" lIns="0" tIns="0" rIns="0" bIns="0" rtlCol="0"/>
            <a:lstStyle/>
            <a:p>
              <a:endParaRPr/>
            </a:p>
          </p:txBody>
        </p:sp>
        <p:sp>
          <p:nvSpPr>
            <p:cNvPr id="29" name="object 32">
              <a:extLst>
                <a:ext uri="{FF2B5EF4-FFF2-40B4-BE49-F238E27FC236}">
                  <a16:creationId xmlns:a16="http://schemas.microsoft.com/office/drawing/2014/main" id="{40EB0F10-5AC6-E8D0-15FF-1EEB69825062}"/>
                </a:ext>
              </a:extLst>
            </p:cNvPr>
            <p:cNvSpPr/>
            <p:nvPr/>
          </p:nvSpPr>
          <p:spPr>
            <a:xfrm>
              <a:off x="14454618" y="6199580"/>
              <a:ext cx="415925" cy="570865"/>
            </a:xfrm>
            <a:custGeom>
              <a:avLst/>
              <a:gdLst/>
              <a:ahLst/>
              <a:cxnLst/>
              <a:rect l="l" t="t" r="r" b="b"/>
              <a:pathLst>
                <a:path w="415925" h="570865">
                  <a:moveTo>
                    <a:pt x="415851" y="570506"/>
                  </a:moveTo>
                  <a:lnTo>
                    <a:pt x="0" y="570506"/>
                  </a:lnTo>
                  <a:lnTo>
                    <a:pt x="0" y="0"/>
                  </a:lnTo>
                  <a:lnTo>
                    <a:pt x="415851" y="0"/>
                  </a:lnTo>
                  <a:lnTo>
                    <a:pt x="415851" y="570506"/>
                  </a:lnTo>
                  <a:close/>
                </a:path>
              </a:pathLst>
            </a:custGeom>
            <a:ln w="48595">
              <a:solidFill>
                <a:srgbClr val="242E3B"/>
              </a:solidFill>
            </a:ln>
          </p:spPr>
          <p:txBody>
            <a:bodyPr wrap="square" lIns="0" tIns="0" rIns="0" bIns="0" rtlCol="0"/>
            <a:lstStyle/>
            <a:p>
              <a:endParaRPr/>
            </a:p>
          </p:txBody>
        </p:sp>
        <p:sp>
          <p:nvSpPr>
            <p:cNvPr id="30" name="object 33">
              <a:extLst>
                <a:ext uri="{FF2B5EF4-FFF2-40B4-BE49-F238E27FC236}">
                  <a16:creationId xmlns:a16="http://schemas.microsoft.com/office/drawing/2014/main" id="{E2B1E04B-BF80-7494-89F8-666E6808F90C}"/>
                </a:ext>
              </a:extLst>
            </p:cNvPr>
            <p:cNvSpPr/>
            <p:nvPr/>
          </p:nvSpPr>
          <p:spPr>
            <a:xfrm>
              <a:off x="14411330" y="6770087"/>
              <a:ext cx="509270" cy="75565"/>
            </a:xfrm>
            <a:custGeom>
              <a:avLst/>
              <a:gdLst/>
              <a:ahLst/>
              <a:cxnLst/>
              <a:rect l="l" t="t" r="r" b="b"/>
              <a:pathLst>
                <a:path w="509269" h="75565">
                  <a:moveTo>
                    <a:pt x="508822" y="0"/>
                  </a:moveTo>
                  <a:lnTo>
                    <a:pt x="0" y="0"/>
                  </a:lnTo>
                  <a:lnTo>
                    <a:pt x="0" y="75222"/>
                  </a:lnTo>
                  <a:lnTo>
                    <a:pt x="508822" y="75222"/>
                  </a:lnTo>
                  <a:lnTo>
                    <a:pt x="508822" y="0"/>
                  </a:lnTo>
                  <a:close/>
                </a:path>
              </a:pathLst>
            </a:custGeom>
            <a:solidFill>
              <a:srgbClr val="F2F1F0"/>
            </a:solidFill>
          </p:spPr>
          <p:txBody>
            <a:bodyPr wrap="square" lIns="0" tIns="0" rIns="0" bIns="0" rtlCol="0"/>
            <a:lstStyle/>
            <a:p>
              <a:endParaRPr/>
            </a:p>
          </p:txBody>
        </p:sp>
        <p:sp>
          <p:nvSpPr>
            <p:cNvPr id="31" name="object 34">
              <a:extLst>
                <a:ext uri="{FF2B5EF4-FFF2-40B4-BE49-F238E27FC236}">
                  <a16:creationId xmlns:a16="http://schemas.microsoft.com/office/drawing/2014/main" id="{71AF143B-5097-0814-6651-30B48A1D2FFB}"/>
                </a:ext>
              </a:extLst>
            </p:cNvPr>
            <p:cNvSpPr/>
            <p:nvPr/>
          </p:nvSpPr>
          <p:spPr>
            <a:xfrm>
              <a:off x="14411335" y="6770087"/>
              <a:ext cx="509270" cy="75565"/>
            </a:xfrm>
            <a:custGeom>
              <a:avLst/>
              <a:gdLst/>
              <a:ahLst/>
              <a:cxnLst/>
              <a:rect l="l" t="t" r="r" b="b"/>
              <a:pathLst>
                <a:path w="509269" h="75565">
                  <a:moveTo>
                    <a:pt x="508822" y="0"/>
                  </a:moveTo>
                  <a:lnTo>
                    <a:pt x="0" y="0"/>
                  </a:lnTo>
                  <a:lnTo>
                    <a:pt x="0" y="75222"/>
                  </a:lnTo>
                  <a:lnTo>
                    <a:pt x="508822" y="75222"/>
                  </a:lnTo>
                  <a:lnTo>
                    <a:pt x="508822" y="0"/>
                  </a:lnTo>
                  <a:close/>
                </a:path>
              </a:pathLst>
            </a:custGeom>
            <a:ln w="48595">
              <a:solidFill>
                <a:srgbClr val="242E3B"/>
              </a:solidFill>
            </a:ln>
          </p:spPr>
          <p:txBody>
            <a:bodyPr wrap="square" lIns="0" tIns="0" rIns="0" bIns="0" rtlCol="0"/>
            <a:lstStyle/>
            <a:p>
              <a:endParaRPr/>
            </a:p>
          </p:txBody>
        </p:sp>
        <p:sp>
          <p:nvSpPr>
            <p:cNvPr id="32" name="object 35">
              <a:extLst>
                <a:ext uri="{FF2B5EF4-FFF2-40B4-BE49-F238E27FC236}">
                  <a16:creationId xmlns:a16="http://schemas.microsoft.com/office/drawing/2014/main" id="{A038F264-1CCE-F441-B8FA-23B3F308BB54}"/>
                </a:ext>
              </a:extLst>
            </p:cNvPr>
            <p:cNvSpPr/>
            <p:nvPr/>
          </p:nvSpPr>
          <p:spPr>
            <a:xfrm>
              <a:off x="14454626" y="6340243"/>
              <a:ext cx="415925" cy="48895"/>
            </a:xfrm>
            <a:custGeom>
              <a:avLst/>
              <a:gdLst/>
              <a:ahLst/>
              <a:cxnLst/>
              <a:rect l="l" t="t" r="r" b="b"/>
              <a:pathLst>
                <a:path w="415925" h="48895">
                  <a:moveTo>
                    <a:pt x="0" y="48595"/>
                  </a:moveTo>
                  <a:lnTo>
                    <a:pt x="415851" y="48595"/>
                  </a:lnTo>
                  <a:lnTo>
                    <a:pt x="415851" y="0"/>
                  </a:lnTo>
                  <a:lnTo>
                    <a:pt x="0" y="0"/>
                  </a:lnTo>
                  <a:lnTo>
                    <a:pt x="0" y="48595"/>
                  </a:lnTo>
                  <a:close/>
                </a:path>
              </a:pathLst>
            </a:custGeom>
            <a:solidFill>
              <a:srgbClr val="242E3B"/>
            </a:solidFill>
          </p:spPr>
          <p:txBody>
            <a:bodyPr wrap="square" lIns="0" tIns="0" rIns="0" bIns="0" rtlCol="0"/>
            <a:lstStyle/>
            <a:p>
              <a:endParaRPr/>
            </a:p>
          </p:txBody>
        </p:sp>
        <p:sp>
          <p:nvSpPr>
            <p:cNvPr id="33" name="object 36">
              <a:extLst>
                <a:ext uri="{FF2B5EF4-FFF2-40B4-BE49-F238E27FC236}">
                  <a16:creationId xmlns:a16="http://schemas.microsoft.com/office/drawing/2014/main" id="{8D521FD9-6717-288B-EE14-681A4F92F351}"/>
                </a:ext>
              </a:extLst>
            </p:cNvPr>
            <p:cNvSpPr/>
            <p:nvPr/>
          </p:nvSpPr>
          <p:spPr>
            <a:xfrm>
              <a:off x="14346587" y="7950503"/>
              <a:ext cx="709295" cy="88900"/>
            </a:xfrm>
            <a:custGeom>
              <a:avLst/>
              <a:gdLst/>
              <a:ahLst/>
              <a:cxnLst/>
              <a:rect l="l" t="t" r="r" b="b"/>
              <a:pathLst>
                <a:path w="709294" h="88900">
                  <a:moveTo>
                    <a:pt x="709004" y="88761"/>
                  </a:moveTo>
                  <a:lnTo>
                    <a:pt x="709004" y="0"/>
                  </a:lnTo>
                  <a:lnTo>
                    <a:pt x="0" y="0"/>
                  </a:lnTo>
                  <a:lnTo>
                    <a:pt x="0" y="88761"/>
                  </a:lnTo>
                </a:path>
              </a:pathLst>
            </a:custGeom>
            <a:ln w="48595">
              <a:solidFill>
                <a:srgbClr val="242E3B"/>
              </a:solidFill>
            </a:ln>
          </p:spPr>
          <p:txBody>
            <a:bodyPr wrap="square" lIns="0" tIns="0" rIns="0" bIns="0" rtlCol="0"/>
            <a:lstStyle/>
            <a:p>
              <a:endParaRPr/>
            </a:p>
          </p:txBody>
        </p:sp>
        <p:sp>
          <p:nvSpPr>
            <p:cNvPr id="34" name="object 37">
              <a:extLst>
                <a:ext uri="{FF2B5EF4-FFF2-40B4-BE49-F238E27FC236}">
                  <a16:creationId xmlns:a16="http://schemas.microsoft.com/office/drawing/2014/main" id="{FCFD70FD-862C-8B9A-D131-22F604595C91}"/>
                </a:ext>
              </a:extLst>
            </p:cNvPr>
            <p:cNvSpPr/>
            <p:nvPr/>
          </p:nvSpPr>
          <p:spPr>
            <a:xfrm>
              <a:off x="16407182" y="6134277"/>
              <a:ext cx="1394460" cy="701675"/>
            </a:xfrm>
            <a:custGeom>
              <a:avLst/>
              <a:gdLst/>
              <a:ahLst/>
              <a:cxnLst/>
              <a:rect l="l" t="t" r="r" b="b"/>
              <a:pathLst>
                <a:path w="1394459" h="701675">
                  <a:moveTo>
                    <a:pt x="0" y="0"/>
                  </a:moveTo>
                  <a:lnTo>
                    <a:pt x="1394083" y="701109"/>
                  </a:lnTo>
                </a:path>
              </a:pathLst>
            </a:custGeom>
            <a:ln w="48595">
              <a:solidFill>
                <a:srgbClr val="242E3B"/>
              </a:solidFill>
            </a:ln>
          </p:spPr>
          <p:txBody>
            <a:bodyPr wrap="square" lIns="0" tIns="0" rIns="0" bIns="0" rtlCol="0"/>
            <a:lstStyle/>
            <a:p>
              <a:endParaRPr/>
            </a:p>
          </p:txBody>
        </p:sp>
        <p:sp>
          <p:nvSpPr>
            <p:cNvPr id="35" name="object 38">
              <a:extLst>
                <a:ext uri="{FF2B5EF4-FFF2-40B4-BE49-F238E27FC236}">
                  <a16:creationId xmlns:a16="http://schemas.microsoft.com/office/drawing/2014/main" id="{49E904D8-AF8B-454B-641B-D8E11E19DC71}"/>
                </a:ext>
              </a:extLst>
            </p:cNvPr>
            <p:cNvSpPr/>
            <p:nvPr/>
          </p:nvSpPr>
          <p:spPr>
            <a:xfrm>
              <a:off x="16407189" y="6134272"/>
              <a:ext cx="1394460" cy="701675"/>
            </a:xfrm>
            <a:custGeom>
              <a:avLst/>
              <a:gdLst/>
              <a:ahLst/>
              <a:cxnLst/>
              <a:rect l="l" t="t" r="r" b="b"/>
              <a:pathLst>
                <a:path w="1394459" h="701675">
                  <a:moveTo>
                    <a:pt x="0" y="0"/>
                  </a:moveTo>
                  <a:lnTo>
                    <a:pt x="0" y="647121"/>
                  </a:lnTo>
                  <a:lnTo>
                    <a:pt x="1257867" y="647121"/>
                  </a:lnTo>
                  <a:lnTo>
                    <a:pt x="1394083" y="701109"/>
                  </a:lnTo>
                  <a:lnTo>
                    <a:pt x="0" y="0"/>
                  </a:lnTo>
                  <a:close/>
                </a:path>
              </a:pathLst>
            </a:custGeom>
            <a:solidFill>
              <a:srgbClr val="B7133A"/>
            </a:solidFill>
          </p:spPr>
          <p:txBody>
            <a:bodyPr wrap="square" lIns="0" tIns="0" rIns="0" bIns="0" rtlCol="0"/>
            <a:lstStyle/>
            <a:p>
              <a:endParaRPr/>
            </a:p>
          </p:txBody>
        </p:sp>
        <p:sp>
          <p:nvSpPr>
            <p:cNvPr id="36" name="object 39">
              <a:extLst>
                <a:ext uri="{FF2B5EF4-FFF2-40B4-BE49-F238E27FC236}">
                  <a16:creationId xmlns:a16="http://schemas.microsoft.com/office/drawing/2014/main" id="{03A353C5-E16E-6EA2-42E5-AB2B76C2AE6C}"/>
                </a:ext>
              </a:extLst>
            </p:cNvPr>
            <p:cNvSpPr/>
            <p:nvPr/>
          </p:nvSpPr>
          <p:spPr>
            <a:xfrm>
              <a:off x="16407189" y="6134272"/>
              <a:ext cx="1394460" cy="701675"/>
            </a:xfrm>
            <a:custGeom>
              <a:avLst/>
              <a:gdLst/>
              <a:ahLst/>
              <a:cxnLst/>
              <a:rect l="l" t="t" r="r" b="b"/>
              <a:pathLst>
                <a:path w="1394459" h="701675">
                  <a:moveTo>
                    <a:pt x="1394083" y="701109"/>
                  </a:moveTo>
                  <a:lnTo>
                    <a:pt x="0" y="0"/>
                  </a:lnTo>
                  <a:lnTo>
                    <a:pt x="0" y="647121"/>
                  </a:lnTo>
                  <a:lnTo>
                    <a:pt x="1257867" y="647121"/>
                  </a:lnTo>
                </a:path>
              </a:pathLst>
            </a:custGeom>
            <a:ln w="48595">
              <a:solidFill>
                <a:srgbClr val="242E3B"/>
              </a:solidFill>
            </a:ln>
          </p:spPr>
          <p:txBody>
            <a:bodyPr wrap="square" lIns="0" tIns="0" rIns="0" bIns="0" rtlCol="0"/>
            <a:lstStyle/>
            <a:p>
              <a:endParaRPr/>
            </a:p>
          </p:txBody>
        </p:sp>
        <p:sp>
          <p:nvSpPr>
            <p:cNvPr id="37" name="object 40">
              <a:extLst>
                <a:ext uri="{FF2B5EF4-FFF2-40B4-BE49-F238E27FC236}">
                  <a16:creationId xmlns:a16="http://schemas.microsoft.com/office/drawing/2014/main" id="{399CAA48-518F-06CE-8C62-91771F35EB78}"/>
                </a:ext>
              </a:extLst>
            </p:cNvPr>
            <p:cNvSpPr/>
            <p:nvPr/>
          </p:nvSpPr>
          <p:spPr>
            <a:xfrm>
              <a:off x="14486532" y="7256962"/>
              <a:ext cx="408305" cy="694055"/>
            </a:xfrm>
            <a:custGeom>
              <a:avLst/>
              <a:gdLst/>
              <a:ahLst/>
              <a:cxnLst/>
              <a:rect l="l" t="t" r="r" b="b"/>
              <a:pathLst>
                <a:path w="408305" h="694054">
                  <a:moveTo>
                    <a:pt x="407840" y="0"/>
                  </a:moveTo>
                  <a:lnTo>
                    <a:pt x="0" y="0"/>
                  </a:lnTo>
                  <a:lnTo>
                    <a:pt x="0" y="693528"/>
                  </a:lnTo>
                  <a:lnTo>
                    <a:pt x="407840" y="693528"/>
                  </a:lnTo>
                  <a:lnTo>
                    <a:pt x="407840" y="0"/>
                  </a:lnTo>
                  <a:close/>
                </a:path>
              </a:pathLst>
            </a:custGeom>
            <a:solidFill>
              <a:srgbClr val="F26D6D"/>
            </a:solidFill>
          </p:spPr>
          <p:txBody>
            <a:bodyPr wrap="square" lIns="0" tIns="0" rIns="0" bIns="0" rtlCol="0"/>
            <a:lstStyle/>
            <a:p>
              <a:endParaRPr/>
            </a:p>
          </p:txBody>
        </p:sp>
        <p:sp>
          <p:nvSpPr>
            <p:cNvPr id="38" name="object 41">
              <a:extLst>
                <a:ext uri="{FF2B5EF4-FFF2-40B4-BE49-F238E27FC236}">
                  <a16:creationId xmlns:a16="http://schemas.microsoft.com/office/drawing/2014/main" id="{2286AE39-2013-08B6-2580-73EBA517F623}"/>
                </a:ext>
              </a:extLst>
            </p:cNvPr>
            <p:cNvSpPr/>
            <p:nvPr/>
          </p:nvSpPr>
          <p:spPr>
            <a:xfrm>
              <a:off x="14486536" y="7256964"/>
              <a:ext cx="408305" cy="694055"/>
            </a:xfrm>
            <a:custGeom>
              <a:avLst/>
              <a:gdLst/>
              <a:ahLst/>
              <a:cxnLst/>
              <a:rect l="l" t="t" r="r" b="b"/>
              <a:pathLst>
                <a:path w="408305" h="694054">
                  <a:moveTo>
                    <a:pt x="407840" y="0"/>
                  </a:moveTo>
                  <a:lnTo>
                    <a:pt x="0" y="0"/>
                  </a:lnTo>
                  <a:lnTo>
                    <a:pt x="0" y="693528"/>
                  </a:lnTo>
                  <a:lnTo>
                    <a:pt x="407840" y="693528"/>
                  </a:lnTo>
                  <a:lnTo>
                    <a:pt x="407840" y="0"/>
                  </a:lnTo>
                  <a:close/>
                </a:path>
              </a:pathLst>
            </a:custGeom>
            <a:ln w="48595">
              <a:solidFill>
                <a:srgbClr val="242E3B"/>
              </a:solidFill>
            </a:ln>
          </p:spPr>
          <p:txBody>
            <a:bodyPr wrap="square" lIns="0" tIns="0" rIns="0" bIns="0" rtlCol="0"/>
            <a:lstStyle/>
            <a:p>
              <a:endParaRPr/>
            </a:p>
          </p:txBody>
        </p:sp>
        <p:sp>
          <p:nvSpPr>
            <p:cNvPr id="39" name="object 42">
              <a:extLst>
                <a:ext uri="{FF2B5EF4-FFF2-40B4-BE49-F238E27FC236}">
                  <a16:creationId xmlns:a16="http://schemas.microsoft.com/office/drawing/2014/main" id="{5F5728F0-4160-F89A-F87B-C59C8937CD3B}"/>
                </a:ext>
              </a:extLst>
            </p:cNvPr>
            <p:cNvSpPr/>
            <p:nvPr/>
          </p:nvSpPr>
          <p:spPr>
            <a:xfrm>
              <a:off x="14642351" y="7646465"/>
              <a:ext cx="100965" cy="0"/>
            </a:xfrm>
            <a:custGeom>
              <a:avLst/>
              <a:gdLst/>
              <a:ahLst/>
              <a:cxnLst/>
              <a:rect l="l" t="t" r="r" b="b"/>
              <a:pathLst>
                <a:path w="100965">
                  <a:moveTo>
                    <a:pt x="0" y="0"/>
                  </a:moveTo>
                  <a:lnTo>
                    <a:pt x="100813" y="0"/>
                  </a:lnTo>
                </a:path>
              </a:pathLst>
            </a:custGeom>
            <a:ln w="48595">
              <a:solidFill>
                <a:srgbClr val="242E3B"/>
              </a:solidFill>
            </a:ln>
          </p:spPr>
          <p:txBody>
            <a:bodyPr wrap="square" lIns="0" tIns="0" rIns="0" bIns="0" rtlCol="0"/>
            <a:lstStyle/>
            <a:p>
              <a:endParaRPr/>
            </a:p>
          </p:txBody>
        </p:sp>
        <p:sp>
          <p:nvSpPr>
            <p:cNvPr id="40" name="object 43">
              <a:extLst>
                <a:ext uri="{FF2B5EF4-FFF2-40B4-BE49-F238E27FC236}">
                  <a16:creationId xmlns:a16="http://schemas.microsoft.com/office/drawing/2014/main" id="{7EAECF21-7DBF-A743-54B6-3B8DBB439F39}"/>
                </a:ext>
              </a:extLst>
            </p:cNvPr>
            <p:cNvSpPr/>
            <p:nvPr/>
          </p:nvSpPr>
          <p:spPr>
            <a:xfrm>
              <a:off x="16985710" y="7646465"/>
              <a:ext cx="100965" cy="0"/>
            </a:xfrm>
            <a:custGeom>
              <a:avLst/>
              <a:gdLst/>
              <a:ahLst/>
              <a:cxnLst/>
              <a:rect l="l" t="t" r="r" b="b"/>
              <a:pathLst>
                <a:path w="100965">
                  <a:moveTo>
                    <a:pt x="0" y="0"/>
                  </a:moveTo>
                  <a:lnTo>
                    <a:pt x="100813" y="0"/>
                  </a:lnTo>
                </a:path>
              </a:pathLst>
            </a:custGeom>
            <a:ln w="48595">
              <a:solidFill>
                <a:srgbClr val="242E3B"/>
              </a:solidFill>
            </a:ln>
          </p:spPr>
          <p:txBody>
            <a:bodyPr wrap="square" lIns="0" tIns="0" rIns="0" bIns="0" rtlCol="0"/>
            <a:lstStyle/>
            <a:p>
              <a:endParaRPr/>
            </a:p>
          </p:txBody>
        </p:sp>
        <p:sp>
          <p:nvSpPr>
            <p:cNvPr id="41" name="object 44">
              <a:extLst>
                <a:ext uri="{FF2B5EF4-FFF2-40B4-BE49-F238E27FC236}">
                  <a16:creationId xmlns:a16="http://schemas.microsoft.com/office/drawing/2014/main" id="{5CC33E8B-A676-7CEB-9AFB-131841397BD0}"/>
                </a:ext>
              </a:extLst>
            </p:cNvPr>
            <p:cNvSpPr/>
            <p:nvPr/>
          </p:nvSpPr>
          <p:spPr>
            <a:xfrm>
              <a:off x="13977270" y="5107821"/>
              <a:ext cx="2534285" cy="767715"/>
            </a:xfrm>
            <a:custGeom>
              <a:avLst/>
              <a:gdLst/>
              <a:ahLst/>
              <a:cxnLst/>
              <a:rect l="l" t="t" r="r" b="b"/>
              <a:pathLst>
                <a:path w="2534284" h="767714">
                  <a:moveTo>
                    <a:pt x="2291082" y="0"/>
                  </a:moveTo>
                  <a:lnTo>
                    <a:pt x="242987" y="0"/>
                  </a:lnTo>
                  <a:lnTo>
                    <a:pt x="0" y="767641"/>
                  </a:lnTo>
                  <a:lnTo>
                    <a:pt x="2534058" y="767641"/>
                  </a:lnTo>
                  <a:lnTo>
                    <a:pt x="2291082" y="0"/>
                  </a:lnTo>
                  <a:close/>
                </a:path>
              </a:pathLst>
            </a:custGeom>
            <a:solidFill>
              <a:srgbClr val="B7133A"/>
            </a:solidFill>
          </p:spPr>
          <p:txBody>
            <a:bodyPr wrap="square" lIns="0" tIns="0" rIns="0" bIns="0" rtlCol="0"/>
            <a:lstStyle/>
            <a:p>
              <a:endParaRPr/>
            </a:p>
          </p:txBody>
        </p:sp>
        <p:sp>
          <p:nvSpPr>
            <p:cNvPr id="42" name="object 45">
              <a:extLst>
                <a:ext uri="{FF2B5EF4-FFF2-40B4-BE49-F238E27FC236}">
                  <a16:creationId xmlns:a16="http://schemas.microsoft.com/office/drawing/2014/main" id="{ADAD8FD6-2D0C-9AA1-0359-73038152E04C}"/>
                </a:ext>
              </a:extLst>
            </p:cNvPr>
            <p:cNvSpPr/>
            <p:nvPr/>
          </p:nvSpPr>
          <p:spPr>
            <a:xfrm>
              <a:off x="13977270" y="5107821"/>
              <a:ext cx="2534285" cy="767715"/>
            </a:xfrm>
            <a:custGeom>
              <a:avLst/>
              <a:gdLst/>
              <a:ahLst/>
              <a:cxnLst/>
              <a:rect l="l" t="t" r="r" b="b"/>
              <a:pathLst>
                <a:path w="2534284" h="767714">
                  <a:moveTo>
                    <a:pt x="2291082" y="0"/>
                  </a:moveTo>
                  <a:lnTo>
                    <a:pt x="242987" y="0"/>
                  </a:lnTo>
                  <a:lnTo>
                    <a:pt x="0" y="767641"/>
                  </a:lnTo>
                  <a:lnTo>
                    <a:pt x="2534058" y="767641"/>
                  </a:lnTo>
                  <a:lnTo>
                    <a:pt x="2291082" y="0"/>
                  </a:lnTo>
                  <a:close/>
                </a:path>
              </a:pathLst>
            </a:custGeom>
            <a:ln w="48595">
              <a:solidFill>
                <a:srgbClr val="242E3B"/>
              </a:solidFill>
            </a:ln>
          </p:spPr>
          <p:txBody>
            <a:bodyPr wrap="square" lIns="0" tIns="0" rIns="0" bIns="0" rtlCol="0"/>
            <a:lstStyle/>
            <a:p>
              <a:endParaRPr/>
            </a:p>
          </p:txBody>
        </p:sp>
        <p:sp>
          <p:nvSpPr>
            <p:cNvPr id="43" name="object 46">
              <a:extLst>
                <a:ext uri="{FF2B5EF4-FFF2-40B4-BE49-F238E27FC236}">
                  <a16:creationId xmlns:a16="http://schemas.microsoft.com/office/drawing/2014/main" id="{00FA3DA3-11E7-1750-F2A6-0CAD0EF01120}"/>
                </a:ext>
              </a:extLst>
            </p:cNvPr>
            <p:cNvSpPr/>
            <p:nvPr/>
          </p:nvSpPr>
          <p:spPr>
            <a:xfrm>
              <a:off x="14192921" y="5229309"/>
              <a:ext cx="2103120" cy="452120"/>
            </a:xfrm>
            <a:custGeom>
              <a:avLst/>
              <a:gdLst/>
              <a:ahLst/>
              <a:cxnLst/>
              <a:rect l="l" t="t" r="r" b="b"/>
              <a:pathLst>
                <a:path w="2103119" h="452120">
                  <a:moveTo>
                    <a:pt x="1959751" y="0"/>
                  </a:moveTo>
                  <a:lnTo>
                    <a:pt x="142990" y="0"/>
                  </a:lnTo>
                  <a:lnTo>
                    <a:pt x="0" y="451766"/>
                  </a:lnTo>
                  <a:lnTo>
                    <a:pt x="2102742" y="451766"/>
                  </a:lnTo>
                  <a:lnTo>
                    <a:pt x="1959751" y="0"/>
                  </a:lnTo>
                  <a:close/>
                </a:path>
              </a:pathLst>
            </a:custGeom>
            <a:solidFill>
              <a:srgbClr val="15487A"/>
            </a:solidFill>
          </p:spPr>
          <p:txBody>
            <a:bodyPr wrap="square" lIns="0" tIns="0" rIns="0" bIns="0" rtlCol="0"/>
            <a:lstStyle/>
            <a:p>
              <a:endParaRPr/>
            </a:p>
          </p:txBody>
        </p:sp>
        <p:sp>
          <p:nvSpPr>
            <p:cNvPr id="44" name="object 47">
              <a:extLst>
                <a:ext uri="{FF2B5EF4-FFF2-40B4-BE49-F238E27FC236}">
                  <a16:creationId xmlns:a16="http://schemas.microsoft.com/office/drawing/2014/main" id="{950F2CE8-CA05-E7B1-B616-ABFEB3FED5D0}"/>
                </a:ext>
              </a:extLst>
            </p:cNvPr>
            <p:cNvSpPr/>
            <p:nvPr/>
          </p:nvSpPr>
          <p:spPr>
            <a:xfrm>
              <a:off x="14192921" y="5229309"/>
              <a:ext cx="2103120" cy="452120"/>
            </a:xfrm>
            <a:custGeom>
              <a:avLst/>
              <a:gdLst/>
              <a:ahLst/>
              <a:cxnLst/>
              <a:rect l="l" t="t" r="r" b="b"/>
              <a:pathLst>
                <a:path w="2103119" h="452120">
                  <a:moveTo>
                    <a:pt x="142990" y="0"/>
                  </a:moveTo>
                  <a:lnTo>
                    <a:pt x="1959751" y="0"/>
                  </a:lnTo>
                  <a:lnTo>
                    <a:pt x="2102742" y="451766"/>
                  </a:lnTo>
                  <a:lnTo>
                    <a:pt x="0" y="451766"/>
                  </a:lnTo>
                  <a:lnTo>
                    <a:pt x="71505" y="225867"/>
                  </a:lnTo>
                  <a:lnTo>
                    <a:pt x="142990" y="0"/>
                  </a:lnTo>
                  <a:close/>
                </a:path>
              </a:pathLst>
            </a:custGeom>
            <a:ln w="48595">
              <a:solidFill>
                <a:srgbClr val="242E3B"/>
              </a:solidFill>
            </a:ln>
          </p:spPr>
          <p:txBody>
            <a:bodyPr wrap="square" lIns="0" tIns="0" rIns="0" bIns="0" rtlCol="0"/>
            <a:lstStyle/>
            <a:p>
              <a:endParaRPr/>
            </a:p>
          </p:txBody>
        </p:sp>
        <p:sp>
          <p:nvSpPr>
            <p:cNvPr id="45" name="object 48">
              <a:extLst>
                <a:ext uri="{FF2B5EF4-FFF2-40B4-BE49-F238E27FC236}">
                  <a16:creationId xmlns:a16="http://schemas.microsoft.com/office/drawing/2014/main" id="{1E85F3CE-3E17-6EB3-E45D-559555F7D1CA}"/>
                </a:ext>
              </a:extLst>
            </p:cNvPr>
            <p:cNvSpPr/>
            <p:nvPr/>
          </p:nvSpPr>
          <p:spPr>
            <a:xfrm>
              <a:off x="14493329" y="5229309"/>
              <a:ext cx="102235" cy="452120"/>
            </a:xfrm>
            <a:custGeom>
              <a:avLst/>
              <a:gdLst/>
              <a:ahLst/>
              <a:cxnLst/>
              <a:rect l="l" t="t" r="r" b="b"/>
              <a:pathLst>
                <a:path w="102234" h="452120">
                  <a:moveTo>
                    <a:pt x="102122" y="0"/>
                  </a:moveTo>
                  <a:lnTo>
                    <a:pt x="0" y="451766"/>
                  </a:lnTo>
                  <a:lnTo>
                    <a:pt x="102122" y="0"/>
                  </a:lnTo>
                  <a:close/>
                </a:path>
              </a:pathLst>
            </a:custGeom>
            <a:solidFill>
              <a:srgbClr val="BF4000"/>
            </a:solidFill>
          </p:spPr>
          <p:txBody>
            <a:bodyPr wrap="square" lIns="0" tIns="0" rIns="0" bIns="0" rtlCol="0"/>
            <a:lstStyle/>
            <a:p>
              <a:endParaRPr/>
            </a:p>
          </p:txBody>
        </p:sp>
        <p:sp>
          <p:nvSpPr>
            <p:cNvPr id="46" name="object 49">
              <a:extLst>
                <a:ext uri="{FF2B5EF4-FFF2-40B4-BE49-F238E27FC236}">
                  <a16:creationId xmlns:a16="http://schemas.microsoft.com/office/drawing/2014/main" id="{9C5F22B9-9CD6-401B-5A94-3D9A353DA1F4}"/>
                </a:ext>
              </a:extLst>
            </p:cNvPr>
            <p:cNvSpPr/>
            <p:nvPr/>
          </p:nvSpPr>
          <p:spPr>
            <a:xfrm>
              <a:off x="14493329" y="5229309"/>
              <a:ext cx="102235" cy="452120"/>
            </a:xfrm>
            <a:custGeom>
              <a:avLst/>
              <a:gdLst/>
              <a:ahLst/>
              <a:cxnLst/>
              <a:rect l="l" t="t" r="r" b="b"/>
              <a:pathLst>
                <a:path w="102234" h="452120">
                  <a:moveTo>
                    <a:pt x="102122" y="0"/>
                  </a:moveTo>
                  <a:lnTo>
                    <a:pt x="51045" y="225867"/>
                  </a:lnTo>
                  <a:lnTo>
                    <a:pt x="0" y="451766"/>
                  </a:lnTo>
                </a:path>
              </a:pathLst>
            </a:custGeom>
            <a:ln w="48595">
              <a:solidFill>
                <a:srgbClr val="242E3B"/>
              </a:solidFill>
            </a:ln>
          </p:spPr>
          <p:txBody>
            <a:bodyPr wrap="square" lIns="0" tIns="0" rIns="0" bIns="0" rtlCol="0"/>
            <a:lstStyle/>
            <a:p>
              <a:endParaRPr/>
            </a:p>
          </p:txBody>
        </p:sp>
        <p:sp>
          <p:nvSpPr>
            <p:cNvPr id="47" name="object 50">
              <a:extLst>
                <a:ext uri="{FF2B5EF4-FFF2-40B4-BE49-F238E27FC236}">
                  <a16:creationId xmlns:a16="http://schemas.microsoft.com/office/drawing/2014/main" id="{25507952-7EB4-B1F4-2547-9E97BDF94019}"/>
                </a:ext>
              </a:extLst>
            </p:cNvPr>
            <p:cNvSpPr/>
            <p:nvPr/>
          </p:nvSpPr>
          <p:spPr>
            <a:xfrm>
              <a:off x="14793714" y="5229309"/>
              <a:ext cx="61594" cy="452120"/>
            </a:xfrm>
            <a:custGeom>
              <a:avLst/>
              <a:gdLst/>
              <a:ahLst/>
              <a:cxnLst/>
              <a:rect l="l" t="t" r="r" b="b"/>
              <a:pathLst>
                <a:path w="61594" h="452120">
                  <a:moveTo>
                    <a:pt x="61275" y="0"/>
                  </a:moveTo>
                  <a:lnTo>
                    <a:pt x="0" y="451766"/>
                  </a:lnTo>
                  <a:lnTo>
                    <a:pt x="61275" y="0"/>
                  </a:lnTo>
                  <a:close/>
                </a:path>
              </a:pathLst>
            </a:custGeom>
            <a:solidFill>
              <a:srgbClr val="BF4000"/>
            </a:solidFill>
          </p:spPr>
          <p:txBody>
            <a:bodyPr wrap="square" lIns="0" tIns="0" rIns="0" bIns="0" rtlCol="0"/>
            <a:lstStyle/>
            <a:p>
              <a:endParaRPr/>
            </a:p>
          </p:txBody>
        </p:sp>
        <p:sp>
          <p:nvSpPr>
            <p:cNvPr id="48" name="object 51">
              <a:extLst>
                <a:ext uri="{FF2B5EF4-FFF2-40B4-BE49-F238E27FC236}">
                  <a16:creationId xmlns:a16="http://schemas.microsoft.com/office/drawing/2014/main" id="{FB581AAD-154C-B2B3-968B-A94712960641}"/>
                </a:ext>
              </a:extLst>
            </p:cNvPr>
            <p:cNvSpPr/>
            <p:nvPr/>
          </p:nvSpPr>
          <p:spPr>
            <a:xfrm>
              <a:off x="14793714" y="5229309"/>
              <a:ext cx="61594" cy="452120"/>
            </a:xfrm>
            <a:custGeom>
              <a:avLst/>
              <a:gdLst/>
              <a:ahLst/>
              <a:cxnLst/>
              <a:rect l="l" t="t" r="r" b="b"/>
              <a:pathLst>
                <a:path w="61594" h="452120">
                  <a:moveTo>
                    <a:pt x="61275" y="0"/>
                  </a:moveTo>
                  <a:lnTo>
                    <a:pt x="30637" y="225867"/>
                  </a:lnTo>
                  <a:lnTo>
                    <a:pt x="0" y="451766"/>
                  </a:lnTo>
                </a:path>
              </a:pathLst>
            </a:custGeom>
            <a:ln w="48595">
              <a:solidFill>
                <a:srgbClr val="242E3B"/>
              </a:solidFill>
            </a:ln>
          </p:spPr>
          <p:txBody>
            <a:bodyPr wrap="square" lIns="0" tIns="0" rIns="0" bIns="0" rtlCol="0"/>
            <a:lstStyle/>
            <a:p>
              <a:endParaRPr/>
            </a:p>
          </p:txBody>
        </p:sp>
        <p:sp>
          <p:nvSpPr>
            <p:cNvPr id="49" name="object 52">
              <a:extLst>
                <a:ext uri="{FF2B5EF4-FFF2-40B4-BE49-F238E27FC236}">
                  <a16:creationId xmlns:a16="http://schemas.microsoft.com/office/drawing/2014/main" id="{51B7D4EB-C288-BB68-EB9A-B85DA3F85F4A}"/>
                </a:ext>
              </a:extLst>
            </p:cNvPr>
            <p:cNvSpPr/>
            <p:nvPr/>
          </p:nvSpPr>
          <p:spPr>
            <a:xfrm>
              <a:off x="15094098" y="5229305"/>
              <a:ext cx="20955" cy="452120"/>
            </a:xfrm>
            <a:custGeom>
              <a:avLst/>
              <a:gdLst/>
              <a:ahLst/>
              <a:cxnLst/>
              <a:rect l="l" t="t" r="r" b="b"/>
              <a:pathLst>
                <a:path w="20955" h="452120">
                  <a:moveTo>
                    <a:pt x="20428" y="0"/>
                  </a:moveTo>
                  <a:lnTo>
                    <a:pt x="0" y="451766"/>
                  </a:lnTo>
                  <a:lnTo>
                    <a:pt x="20428" y="0"/>
                  </a:lnTo>
                  <a:close/>
                </a:path>
              </a:pathLst>
            </a:custGeom>
            <a:solidFill>
              <a:srgbClr val="BF4000"/>
            </a:solidFill>
          </p:spPr>
          <p:txBody>
            <a:bodyPr wrap="square" lIns="0" tIns="0" rIns="0" bIns="0" rtlCol="0"/>
            <a:lstStyle/>
            <a:p>
              <a:endParaRPr/>
            </a:p>
          </p:txBody>
        </p:sp>
        <p:sp>
          <p:nvSpPr>
            <p:cNvPr id="50" name="object 53">
              <a:extLst>
                <a:ext uri="{FF2B5EF4-FFF2-40B4-BE49-F238E27FC236}">
                  <a16:creationId xmlns:a16="http://schemas.microsoft.com/office/drawing/2014/main" id="{AFC48927-DB61-F3A1-A0F3-31C618865139}"/>
                </a:ext>
              </a:extLst>
            </p:cNvPr>
            <p:cNvSpPr/>
            <p:nvPr/>
          </p:nvSpPr>
          <p:spPr>
            <a:xfrm>
              <a:off x="15094102" y="5229309"/>
              <a:ext cx="20955" cy="452120"/>
            </a:xfrm>
            <a:custGeom>
              <a:avLst/>
              <a:gdLst/>
              <a:ahLst/>
              <a:cxnLst/>
              <a:rect l="l" t="t" r="r" b="b"/>
              <a:pathLst>
                <a:path w="20955" h="452120">
                  <a:moveTo>
                    <a:pt x="20428" y="0"/>
                  </a:moveTo>
                  <a:lnTo>
                    <a:pt x="10230" y="225867"/>
                  </a:lnTo>
                  <a:lnTo>
                    <a:pt x="0" y="451766"/>
                  </a:lnTo>
                </a:path>
              </a:pathLst>
            </a:custGeom>
            <a:ln w="48595">
              <a:solidFill>
                <a:srgbClr val="242E3B"/>
              </a:solidFill>
            </a:ln>
          </p:spPr>
          <p:txBody>
            <a:bodyPr wrap="square" lIns="0" tIns="0" rIns="0" bIns="0" rtlCol="0"/>
            <a:lstStyle/>
            <a:p>
              <a:endParaRPr/>
            </a:p>
          </p:txBody>
        </p:sp>
        <p:sp>
          <p:nvSpPr>
            <p:cNvPr id="51" name="object 54">
              <a:extLst>
                <a:ext uri="{FF2B5EF4-FFF2-40B4-BE49-F238E27FC236}">
                  <a16:creationId xmlns:a16="http://schemas.microsoft.com/office/drawing/2014/main" id="{A426AD70-68DC-90D6-01DF-64BBB443509C}"/>
                </a:ext>
              </a:extLst>
            </p:cNvPr>
            <p:cNvSpPr/>
            <p:nvPr/>
          </p:nvSpPr>
          <p:spPr>
            <a:xfrm>
              <a:off x="15374074" y="5229299"/>
              <a:ext cx="20955" cy="452120"/>
            </a:xfrm>
            <a:custGeom>
              <a:avLst/>
              <a:gdLst/>
              <a:ahLst/>
              <a:cxnLst/>
              <a:rect l="l" t="t" r="r" b="b"/>
              <a:pathLst>
                <a:path w="20955" h="452120">
                  <a:moveTo>
                    <a:pt x="0" y="0"/>
                  </a:moveTo>
                  <a:lnTo>
                    <a:pt x="10209" y="225898"/>
                  </a:lnTo>
                  <a:lnTo>
                    <a:pt x="20418" y="451766"/>
                  </a:lnTo>
                  <a:lnTo>
                    <a:pt x="0" y="0"/>
                  </a:lnTo>
                  <a:close/>
                </a:path>
              </a:pathLst>
            </a:custGeom>
            <a:solidFill>
              <a:srgbClr val="BF4000"/>
            </a:solidFill>
          </p:spPr>
          <p:txBody>
            <a:bodyPr wrap="square" lIns="0" tIns="0" rIns="0" bIns="0" rtlCol="0"/>
            <a:lstStyle/>
            <a:p>
              <a:endParaRPr/>
            </a:p>
          </p:txBody>
        </p:sp>
        <p:sp>
          <p:nvSpPr>
            <p:cNvPr id="52" name="object 55">
              <a:extLst>
                <a:ext uri="{FF2B5EF4-FFF2-40B4-BE49-F238E27FC236}">
                  <a16:creationId xmlns:a16="http://schemas.microsoft.com/office/drawing/2014/main" id="{F9BBF007-4FE8-0D70-3278-03F884D15595}"/>
                </a:ext>
              </a:extLst>
            </p:cNvPr>
            <p:cNvSpPr/>
            <p:nvPr/>
          </p:nvSpPr>
          <p:spPr>
            <a:xfrm>
              <a:off x="15374069" y="5229309"/>
              <a:ext cx="20955" cy="452120"/>
            </a:xfrm>
            <a:custGeom>
              <a:avLst/>
              <a:gdLst/>
              <a:ahLst/>
              <a:cxnLst/>
              <a:rect l="l" t="t" r="r" b="b"/>
              <a:pathLst>
                <a:path w="20955" h="452120">
                  <a:moveTo>
                    <a:pt x="0" y="0"/>
                  </a:moveTo>
                  <a:lnTo>
                    <a:pt x="10209" y="225867"/>
                  </a:lnTo>
                  <a:lnTo>
                    <a:pt x="20439" y="451766"/>
                  </a:lnTo>
                </a:path>
              </a:pathLst>
            </a:custGeom>
            <a:ln w="48595">
              <a:solidFill>
                <a:srgbClr val="242E3B"/>
              </a:solidFill>
            </a:ln>
          </p:spPr>
          <p:txBody>
            <a:bodyPr wrap="square" lIns="0" tIns="0" rIns="0" bIns="0" rtlCol="0"/>
            <a:lstStyle/>
            <a:p>
              <a:endParaRPr/>
            </a:p>
          </p:txBody>
        </p:sp>
        <p:sp>
          <p:nvSpPr>
            <p:cNvPr id="53" name="object 56">
              <a:extLst>
                <a:ext uri="{FF2B5EF4-FFF2-40B4-BE49-F238E27FC236}">
                  <a16:creationId xmlns:a16="http://schemas.microsoft.com/office/drawing/2014/main" id="{D14D1469-7722-AFCD-E804-B5728CDECF4F}"/>
                </a:ext>
              </a:extLst>
            </p:cNvPr>
            <p:cNvSpPr/>
            <p:nvPr/>
          </p:nvSpPr>
          <p:spPr>
            <a:xfrm>
              <a:off x="15633608" y="5229309"/>
              <a:ext cx="61594" cy="452120"/>
            </a:xfrm>
            <a:custGeom>
              <a:avLst/>
              <a:gdLst/>
              <a:ahLst/>
              <a:cxnLst/>
              <a:rect l="l" t="t" r="r" b="b"/>
              <a:pathLst>
                <a:path w="61594" h="452120">
                  <a:moveTo>
                    <a:pt x="0" y="0"/>
                  </a:moveTo>
                  <a:lnTo>
                    <a:pt x="61275" y="451766"/>
                  </a:lnTo>
                  <a:lnTo>
                    <a:pt x="0" y="0"/>
                  </a:lnTo>
                  <a:close/>
                </a:path>
              </a:pathLst>
            </a:custGeom>
            <a:solidFill>
              <a:srgbClr val="BF4000"/>
            </a:solidFill>
          </p:spPr>
          <p:txBody>
            <a:bodyPr wrap="square" lIns="0" tIns="0" rIns="0" bIns="0" rtlCol="0"/>
            <a:lstStyle/>
            <a:p>
              <a:endParaRPr/>
            </a:p>
          </p:txBody>
        </p:sp>
        <p:sp>
          <p:nvSpPr>
            <p:cNvPr id="54" name="object 57">
              <a:extLst>
                <a:ext uri="{FF2B5EF4-FFF2-40B4-BE49-F238E27FC236}">
                  <a16:creationId xmlns:a16="http://schemas.microsoft.com/office/drawing/2014/main" id="{E51E560A-1EA1-E309-ED9A-C3852BD8C89E}"/>
                </a:ext>
              </a:extLst>
            </p:cNvPr>
            <p:cNvSpPr/>
            <p:nvPr/>
          </p:nvSpPr>
          <p:spPr>
            <a:xfrm>
              <a:off x="15633608" y="5229309"/>
              <a:ext cx="61594" cy="452120"/>
            </a:xfrm>
            <a:custGeom>
              <a:avLst/>
              <a:gdLst/>
              <a:ahLst/>
              <a:cxnLst/>
              <a:rect l="l" t="t" r="r" b="b"/>
              <a:pathLst>
                <a:path w="61594" h="452120">
                  <a:moveTo>
                    <a:pt x="0" y="0"/>
                  </a:moveTo>
                  <a:lnTo>
                    <a:pt x="30637" y="225867"/>
                  </a:lnTo>
                  <a:lnTo>
                    <a:pt x="61275" y="451766"/>
                  </a:lnTo>
                </a:path>
              </a:pathLst>
            </a:custGeom>
            <a:ln w="48595">
              <a:solidFill>
                <a:srgbClr val="242E3B"/>
              </a:solidFill>
            </a:ln>
          </p:spPr>
          <p:txBody>
            <a:bodyPr wrap="square" lIns="0" tIns="0" rIns="0" bIns="0" rtlCol="0"/>
            <a:lstStyle/>
            <a:p>
              <a:endParaRPr/>
            </a:p>
          </p:txBody>
        </p:sp>
        <p:sp>
          <p:nvSpPr>
            <p:cNvPr id="55" name="object 58">
              <a:extLst>
                <a:ext uri="{FF2B5EF4-FFF2-40B4-BE49-F238E27FC236}">
                  <a16:creationId xmlns:a16="http://schemas.microsoft.com/office/drawing/2014/main" id="{9B7D7F9B-7D7C-23C5-143B-4E41D6A39AAF}"/>
                </a:ext>
              </a:extLst>
            </p:cNvPr>
            <p:cNvSpPr/>
            <p:nvPr/>
          </p:nvSpPr>
          <p:spPr>
            <a:xfrm>
              <a:off x="15893148" y="5229309"/>
              <a:ext cx="102235" cy="452120"/>
            </a:xfrm>
            <a:custGeom>
              <a:avLst/>
              <a:gdLst/>
              <a:ahLst/>
              <a:cxnLst/>
              <a:rect l="l" t="t" r="r" b="b"/>
              <a:pathLst>
                <a:path w="102234" h="452120">
                  <a:moveTo>
                    <a:pt x="0" y="0"/>
                  </a:moveTo>
                  <a:lnTo>
                    <a:pt x="102122" y="451766"/>
                  </a:lnTo>
                  <a:lnTo>
                    <a:pt x="0" y="0"/>
                  </a:lnTo>
                  <a:close/>
                </a:path>
              </a:pathLst>
            </a:custGeom>
            <a:solidFill>
              <a:srgbClr val="BF4000"/>
            </a:solidFill>
          </p:spPr>
          <p:txBody>
            <a:bodyPr wrap="square" lIns="0" tIns="0" rIns="0" bIns="0" rtlCol="0"/>
            <a:lstStyle/>
            <a:p>
              <a:endParaRPr/>
            </a:p>
          </p:txBody>
        </p:sp>
        <p:sp>
          <p:nvSpPr>
            <p:cNvPr id="56" name="object 59">
              <a:extLst>
                <a:ext uri="{FF2B5EF4-FFF2-40B4-BE49-F238E27FC236}">
                  <a16:creationId xmlns:a16="http://schemas.microsoft.com/office/drawing/2014/main" id="{5B9E5B12-C1C4-DEA5-9ABF-D6477A40BA26}"/>
                </a:ext>
              </a:extLst>
            </p:cNvPr>
            <p:cNvSpPr/>
            <p:nvPr/>
          </p:nvSpPr>
          <p:spPr>
            <a:xfrm>
              <a:off x="15893148" y="5229309"/>
              <a:ext cx="102235" cy="452120"/>
            </a:xfrm>
            <a:custGeom>
              <a:avLst/>
              <a:gdLst/>
              <a:ahLst/>
              <a:cxnLst/>
              <a:rect l="l" t="t" r="r" b="b"/>
              <a:pathLst>
                <a:path w="102234" h="452120">
                  <a:moveTo>
                    <a:pt x="0" y="0"/>
                  </a:moveTo>
                  <a:lnTo>
                    <a:pt x="51076" y="225867"/>
                  </a:lnTo>
                  <a:lnTo>
                    <a:pt x="102122" y="451766"/>
                  </a:lnTo>
                </a:path>
              </a:pathLst>
            </a:custGeom>
            <a:ln w="48595">
              <a:solidFill>
                <a:srgbClr val="242E3B"/>
              </a:solidFill>
            </a:ln>
          </p:spPr>
          <p:txBody>
            <a:bodyPr wrap="square" lIns="0" tIns="0" rIns="0" bIns="0" rtlCol="0"/>
            <a:lstStyle/>
            <a:p>
              <a:endParaRPr/>
            </a:p>
          </p:txBody>
        </p:sp>
        <p:sp>
          <p:nvSpPr>
            <p:cNvPr id="57" name="object 60">
              <a:extLst>
                <a:ext uri="{FF2B5EF4-FFF2-40B4-BE49-F238E27FC236}">
                  <a16:creationId xmlns:a16="http://schemas.microsoft.com/office/drawing/2014/main" id="{97195507-0116-96A5-5FBC-1A6CB960A041}"/>
                </a:ext>
              </a:extLst>
            </p:cNvPr>
            <p:cNvSpPr/>
            <p:nvPr/>
          </p:nvSpPr>
          <p:spPr>
            <a:xfrm>
              <a:off x="13942957" y="7447165"/>
              <a:ext cx="114935" cy="376555"/>
            </a:xfrm>
            <a:custGeom>
              <a:avLst/>
              <a:gdLst/>
              <a:ahLst/>
              <a:cxnLst/>
              <a:rect l="l" t="t" r="r" b="b"/>
              <a:pathLst>
                <a:path w="114934" h="376554">
                  <a:moveTo>
                    <a:pt x="114876" y="0"/>
                  </a:moveTo>
                  <a:lnTo>
                    <a:pt x="0" y="0"/>
                  </a:lnTo>
                  <a:lnTo>
                    <a:pt x="0" y="375936"/>
                  </a:lnTo>
                  <a:lnTo>
                    <a:pt x="114876" y="375936"/>
                  </a:lnTo>
                  <a:lnTo>
                    <a:pt x="114876" y="0"/>
                  </a:lnTo>
                  <a:close/>
                </a:path>
              </a:pathLst>
            </a:custGeom>
            <a:solidFill>
              <a:srgbClr val="15487A"/>
            </a:solidFill>
          </p:spPr>
          <p:txBody>
            <a:bodyPr wrap="square" lIns="0" tIns="0" rIns="0" bIns="0" rtlCol="0"/>
            <a:lstStyle/>
            <a:p>
              <a:endParaRPr/>
            </a:p>
          </p:txBody>
        </p:sp>
        <p:sp>
          <p:nvSpPr>
            <p:cNvPr id="58" name="object 61">
              <a:extLst>
                <a:ext uri="{FF2B5EF4-FFF2-40B4-BE49-F238E27FC236}">
                  <a16:creationId xmlns:a16="http://schemas.microsoft.com/office/drawing/2014/main" id="{C7260D4A-C915-DD4A-4659-015AABDC4362}"/>
                </a:ext>
              </a:extLst>
            </p:cNvPr>
            <p:cNvSpPr/>
            <p:nvPr/>
          </p:nvSpPr>
          <p:spPr>
            <a:xfrm>
              <a:off x="13942951" y="7447163"/>
              <a:ext cx="114935" cy="376555"/>
            </a:xfrm>
            <a:custGeom>
              <a:avLst/>
              <a:gdLst/>
              <a:ahLst/>
              <a:cxnLst/>
              <a:rect l="l" t="t" r="r" b="b"/>
              <a:pathLst>
                <a:path w="114934" h="376554">
                  <a:moveTo>
                    <a:pt x="0" y="375936"/>
                  </a:moveTo>
                  <a:lnTo>
                    <a:pt x="114876" y="375936"/>
                  </a:lnTo>
                  <a:lnTo>
                    <a:pt x="114876" y="0"/>
                  </a:lnTo>
                  <a:lnTo>
                    <a:pt x="0" y="0"/>
                  </a:lnTo>
                  <a:lnTo>
                    <a:pt x="0" y="375936"/>
                  </a:lnTo>
                  <a:close/>
                </a:path>
              </a:pathLst>
            </a:custGeom>
            <a:ln w="48595">
              <a:solidFill>
                <a:srgbClr val="242E3B"/>
              </a:solidFill>
            </a:ln>
          </p:spPr>
          <p:txBody>
            <a:bodyPr wrap="square" lIns="0" tIns="0" rIns="0" bIns="0" rtlCol="0"/>
            <a:lstStyle/>
            <a:p>
              <a:endParaRPr/>
            </a:p>
          </p:txBody>
        </p:sp>
        <p:sp>
          <p:nvSpPr>
            <p:cNvPr id="59" name="object 62">
              <a:extLst>
                <a:ext uri="{FF2B5EF4-FFF2-40B4-BE49-F238E27FC236}">
                  <a16:creationId xmlns:a16="http://schemas.microsoft.com/office/drawing/2014/main" id="{3E54D463-C3DD-5CA4-0ABF-567F63B723F0}"/>
                </a:ext>
              </a:extLst>
            </p:cNvPr>
            <p:cNvSpPr/>
            <p:nvPr/>
          </p:nvSpPr>
          <p:spPr>
            <a:xfrm>
              <a:off x="14266025" y="5455200"/>
              <a:ext cx="1958339" cy="0"/>
            </a:xfrm>
            <a:custGeom>
              <a:avLst/>
              <a:gdLst/>
              <a:ahLst/>
              <a:cxnLst/>
              <a:rect l="l" t="t" r="r" b="b"/>
              <a:pathLst>
                <a:path w="1958340">
                  <a:moveTo>
                    <a:pt x="1958170" y="0"/>
                  </a:moveTo>
                  <a:lnTo>
                    <a:pt x="0" y="0"/>
                  </a:lnTo>
                </a:path>
              </a:pathLst>
            </a:custGeom>
            <a:solidFill>
              <a:srgbClr val="BF4000"/>
            </a:solidFill>
          </p:spPr>
          <p:txBody>
            <a:bodyPr wrap="square" lIns="0" tIns="0" rIns="0" bIns="0" rtlCol="0"/>
            <a:lstStyle/>
            <a:p>
              <a:endParaRPr/>
            </a:p>
          </p:txBody>
        </p:sp>
        <p:sp>
          <p:nvSpPr>
            <p:cNvPr id="60" name="object 63">
              <a:extLst>
                <a:ext uri="{FF2B5EF4-FFF2-40B4-BE49-F238E27FC236}">
                  <a16:creationId xmlns:a16="http://schemas.microsoft.com/office/drawing/2014/main" id="{C49D4179-83E0-92E8-E847-3BC6871546FF}"/>
                </a:ext>
              </a:extLst>
            </p:cNvPr>
            <p:cNvSpPr/>
            <p:nvPr/>
          </p:nvSpPr>
          <p:spPr>
            <a:xfrm>
              <a:off x="14266017" y="5455191"/>
              <a:ext cx="1958339" cy="0"/>
            </a:xfrm>
            <a:custGeom>
              <a:avLst/>
              <a:gdLst/>
              <a:ahLst/>
              <a:cxnLst/>
              <a:rect l="l" t="t" r="r" b="b"/>
              <a:pathLst>
                <a:path w="1958340">
                  <a:moveTo>
                    <a:pt x="0" y="0"/>
                  </a:moveTo>
                  <a:lnTo>
                    <a:pt x="1958149" y="0"/>
                  </a:lnTo>
                </a:path>
              </a:pathLst>
            </a:custGeom>
            <a:ln w="48595">
              <a:solidFill>
                <a:srgbClr val="242E3B"/>
              </a:solidFill>
            </a:ln>
          </p:spPr>
          <p:txBody>
            <a:bodyPr wrap="square" lIns="0" tIns="0" rIns="0" bIns="0" rtlCol="0"/>
            <a:lstStyle/>
            <a:p>
              <a:endParaRPr/>
            </a:p>
          </p:txBody>
        </p:sp>
        <p:sp>
          <p:nvSpPr>
            <p:cNvPr id="61" name="object 64">
              <a:extLst>
                <a:ext uri="{FF2B5EF4-FFF2-40B4-BE49-F238E27FC236}">
                  <a16:creationId xmlns:a16="http://schemas.microsoft.com/office/drawing/2014/main" id="{913A08B5-7E97-1BF8-01F7-8C13435B211A}"/>
                </a:ext>
              </a:extLst>
            </p:cNvPr>
            <p:cNvSpPr/>
            <p:nvPr/>
          </p:nvSpPr>
          <p:spPr>
            <a:xfrm>
              <a:off x="16200938" y="5681075"/>
              <a:ext cx="0" cy="73660"/>
            </a:xfrm>
            <a:custGeom>
              <a:avLst/>
              <a:gdLst/>
              <a:ahLst/>
              <a:cxnLst/>
              <a:rect l="l" t="t" r="r" b="b"/>
              <a:pathLst>
                <a:path h="73660">
                  <a:moveTo>
                    <a:pt x="0" y="0"/>
                  </a:moveTo>
                  <a:lnTo>
                    <a:pt x="0" y="73076"/>
                  </a:lnTo>
                </a:path>
              </a:pathLst>
            </a:custGeom>
            <a:solidFill>
              <a:srgbClr val="BF4000"/>
            </a:solidFill>
          </p:spPr>
          <p:txBody>
            <a:bodyPr wrap="square" lIns="0" tIns="0" rIns="0" bIns="0" rtlCol="0"/>
            <a:lstStyle/>
            <a:p>
              <a:endParaRPr/>
            </a:p>
          </p:txBody>
        </p:sp>
        <p:sp>
          <p:nvSpPr>
            <p:cNvPr id="62" name="object 65">
              <a:extLst>
                <a:ext uri="{FF2B5EF4-FFF2-40B4-BE49-F238E27FC236}">
                  <a16:creationId xmlns:a16="http://schemas.microsoft.com/office/drawing/2014/main" id="{063C29DD-9428-EBFD-1A70-1A4541CEBC4F}"/>
                </a:ext>
              </a:extLst>
            </p:cNvPr>
            <p:cNvSpPr/>
            <p:nvPr/>
          </p:nvSpPr>
          <p:spPr>
            <a:xfrm>
              <a:off x="16200932" y="5681072"/>
              <a:ext cx="0" cy="73660"/>
            </a:xfrm>
            <a:custGeom>
              <a:avLst/>
              <a:gdLst/>
              <a:ahLst/>
              <a:cxnLst/>
              <a:rect l="l" t="t" r="r" b="b"/>
              <a:pathLst>
                <a:path h="73660">
                  <a:moveTo>
                    <a:pt x="0" y="0"/>
                  </a:moveTo>
                  <a:lnTo>
                    <a:pt x="0" y="73086"/>
                  </a:lnTo>
                </a:path>
              </a:pathLst>
            </a:custGeom>
            <a:ln w="48595">
              <a:solidFill>
                <a:srgbClr val="242E3B"/>
              </a:solidFill>
            </a:ln>
          </p:spPr>
          <p:txBody>
            <a:bodyPr wrap="square" lIns="0" tIns="0" rIns="0" bIns="0" rtlCol="0"/>
            <a:lstStyle/>
            <a:p>
              <a:endParaRPr/>
            </a:p>
          </p:txBody>
        </p:sp>
        <p:sp>
          <p:nvSpPr>
            <p:cNvPr id="63" name="object 66">
              <a:extLst>
                <a:ext uri="{FF2B5EF4-FFF2-40B4-BE49-F238E27FC236}">
                  <a16:creationId xmlns:a16="http://schemas.microsoft.com/office/drawing/2014/main" id="{88B1EC35-3D41-602C-24C6-59A8B7094E3D}"/>
                </a:ext>
              </a:extLst>
            </p:cNvPr>
            <p:cNvSpPr/>
            <p:nvPr/>
          </p:nvSpPr>
          <p:spPr>
            <a:xfrm>
              <a:off x="14293516" y="5681075"/>
              <a:ext cx="0" cy="73660"/>
            </a:xfrm>
            <a:custGeom>
              <a:avLst/>
              <a:gdLst/>
              <a:ahLst/>
              <a:cxnLst/>
              <a:rect l="l" t="t" r="r" b="b"/>
              <a:pathLst>
                <a:path h="73660">
                  <a:moveTo>
                    <a:pt x="0" y="0"/>
                  </a:moveTo>
                  <a:lnTo>
                    <a:pt x="0" y="73076"/>
                  </a:lnTo>
                </a:path>
              </a:pathLst>
            </a:custGeom>
            <a:solidFill>
              <a:srgbClr val="BF4000"/>
            </a:solidFill>
          </p:spPr>
          <p:txBody>
            <a:bodyPr wrap="square" lIns="0" tIns="0" rIns="0" bIns="0" rtlCol="0"/>
            <a:lstStyle/>
            <a:p>
              <a:endParaRPr/>
            </a:p>
          </p:txBody>
        </p:sp>
        <p:sp>
          <p:nvSpPr>
            <p:cNvPr id="64" name="object 67">
              <a:extLst>
                <a:ext uri="{FF2B5EF4-FFF2-40B4-BE49-F238E27FC236}">
                  <a16:creationId xmlns:a16="http://schemas.microsoft.com/office/drawing/2014/main" id="{3C373F69-5522-D3A9-C46D-4E9B926C7DF1}"/>
                </a:ext>
              </a:extLst>
            </p:cNvPr>
            <p:cNvSpPr/>
            <p:nvPr/>
          </p:nvSpPr>
          <p:spPr>
            <a:xfrm>
              <a:off x="14293511" y="5681072"/>
              <a:ext cx="0" cy="73660"/>
            </a:xfrm>
            <a:custGeom>
              <a:avLst/>
              <a:gdLst/>
              <a:ahLst/>
              <a:cxnLst/>
              <a:rect l="l" t="t" r="r" b="b"/>
              <a:pathLst>
                <a:path h="73660">
                  <a:moveTo>
                    <a:pt x="0" y="0"/>
                  </a:moveTo>
                  <a:lnTo>
                    <a:pt x="0" y="73086"/>
                  </a:lnTo>
                </a:path>
              </a:pathLst>
            </a:custGeom>
            <a:ln w="48595">
              <a:solidFill>
                <a:srgbClr val="242E3B"/>
              </a:solidFill>
            </a:ln>
          </p:spPr>
          <p:txBody>
            <a:bodyPr wrap="square" lIns="0" tIns="0" rIns="0" bIns="0" rtlCol="0"/>
            <a:lstStyle/>
            <a:p>
              <a:endParaRPr/>
            </a:p>
          </p:txBody>
        </p:sp>
        <p:sp>
          <p:nvSpPr>
            <p:cNvPr id="65" name="object 68">
              <a:extLst>
                <a:ext uri="{FF2B5EF4-FFF2-40B4-BE49-F238E27FC236}">
                  <a16:creationId xmlns:a16="http://schemas.microsoft.com/office/drawing/2014/main" id="{597F780C-91FF-67DB-EC33-14C8CCF74AC0}"/>
                </a:ext>
              </a:extLst>
            </p:cNvPr>
            <p:cNvSpPr/>
            <p:nvPr/>
          </p:nvSpPr>
          <p:spPr>
            <a:xfrm>
              <a:off x="15244310" y="5681075"/>
              <a:ext cx="0" cy="73660"/>
            </a:xfrm>
            <a:custGeom>
              <a:avLst/>
              <a:gdLst/>
              <a:ahLst/>
              <a:cxnLst/>
              <a:rect l="l" t="t" r="r" b="b"/>
              <a:pathLst>
                <a:path h="73660">
                  <a:moveTo>
                    <a:pt x="0" y="0"/>
                  </a:moveTo>
                  <a:lnTo>
                    <a:pt x="0" y="73076"/>
                  </a:lnTo>
                </a:path>
              </a:pathLst>
            </a:custGeom>
            <a:solidFill>
              <a:srgbClr val="BF4000"/>
            </a:solidFill>
          </p:spPr>
          <p:txBody>
            <a:bodyPr wrap="square" lIns="0" tIns="0" rIns="0" bIns="0" rtlCol="0"/>
            <a:lstStyle/>
            <a:p>
              <a:endParaRPr/>
            </a:p>
          </p:txBody>
        </p:sp>
        <p:sp>
          <p:nvSpPr>
            <p:cNvPr id="66" name="object 69">
              <a:extLst>
                <a:ext uri="{FF2B5EF4-FFF2-40B4-BE49-F238E27FC236}">
                  <a16:creationId xmlns:a16="http://schemas.microsoft.com/office/drawing/2014/main" id="{0A5FBEE4-C5AC-F93C-0F66-311192ECD202}"/>
                </a:ext>
              </a:extLst>
            </p:cNvPr>
            <p:cNvSpPr/>
            <p:nvPr/>
          </p:nvSpPr>
          <p:spPr>
            <a:xfrm>
              <a:off x="15244300" y="5681072"/>
              <a:ext cx="0" cy="73660"/>
            </a:xfrm>
            <a:custGeom>
              <a:avLst/>
              <a:gdLst/>
              <a:ahLst/>
              <a:cxnLst/>
              <a:rect l="l" t="t" r="r" b="b"/>
              <a:pathLst>
                <a:path h="73660">
                  <a:moveTo>
                    <a:pt x="0" y="0"/>
                  </a:moveTo>
                  <a:lnTo>
                    <a:pt x="0" y="73086"/>
                  </a:lnTo>
                </a:path>
              </a:pathLst>
            </a:custGeom>
            <a:ln w="48595">
              <a:solidFill>
                <a:srgbClr val="242E3B"/>
              </a:solidFill>
            </a:ln>
          </p:spPr>
          <p:txBody>
            <a:bodyPr wrap="square" lIns="0" tIns="0" rIns="0" bIns="0" rtlCol="0"/>
            <a:lstStyle/>
            <a:p>
              <a:endParaRPr/>
            </a:p>
          </p:txBody>
        </p:sp>
      </p:grpSp>
      <p:sp>
        <p:nvSpPr>
          <p:cNvPr id="21" name="Text Placeholder 20">
            <a:extLst>
              <a:ext uri="{FF2B5EF4-FFF2-40B4-BE49-F238E27FC236}">
                <a16:creationId xmlns:a16="http://schemas.microsoft.com/office/drawing/2014/main" id="{54FB3DC8-7E47-A107-3A88-504D5C69CDCE}"/>
              </a:ext>
            </a:extLst>
          </p:cNvPr>
          <p:cNvSpPr>
            <a:spLocks noGrp="1"/>
          </p:cNvSpPr>
          <p:nvPr>
            <p:ph type="body" sz="quarter" idx="10" hasCustomPrompt="1"/>
          </p:nvPr>
        </p:nvSpPr>
        <p:spPr>
          <a:xfrm>
            <a:off x="755650" y="4172474"/>
            <a:ext cx="9296400" cy="2112117"/>
          </a:xfrm>
          <a:prstGeom prst="rect">
            <a:avLst/>
          </a:prstGeom>
        </p:spPr>
        <p:txBody>
          <a:bodyPr wrap="square">
            <a:spAutoFit/>
          </a:bodyPr>
          <a:lstStyle>
            <a:lvl1pPr>
              <a:defRPr sz="7000">
                <a:latin typeface="Poppins" pitchFamily="2" charset="77"/>
                <a:cs typeface="Poppins" pitchFamily="2" charset="77"/>
              </a:defRPr>
            </a:lvl1pPr>
          </a:lstStyle>
          <a:p>
            <a:pPr marL="12700" marR="5080">
              <a:lnSpc>
                <a:spcPts val="7830"/>
              </a:lnSpc>
              <a:spcBef>
                <a:spcPts val="780"/>
              </a:spcBef>
            </a:pPr>
            <a:r>
              <a:rPr lang="en-GB" sz="7000" spc="-170">
                <a:latin typeface="Poppins"/>
                <a:cs typeface="Poppins"/>
              </a:rPr>
              <a:t>Presentation</a:t>
            </a:r>
            <a:r>
              <a:rPr lang="en-GB" sz="7000" spc="-215">
                <a:latin typeface="Poppins"/>
                <a:cs typeface="Poppins"/>
              </a:rPr>
              <a:t> </a:t>
            </a:r>
            <a:r>
              <a:rPr lang="en-GB" sz="7000" spc="-150">
                <a:latin typeface="Poppins"/>
                <a:cs typeface="Poppins"/>
              </a:rPr>
              <a:t>title </a:t>
            </a:r>
            <a:r>
              <a:rPr lang="en-GB" sz="7000" spc="-65">
                <a:latin typeface="Poppins"/>
                <a:cs typeface="Poppins"/>
              </a:rPr>
              <a:t>Second</a:t>
            </a:r>
            <a:r>
              <a:rPr lang="en-GB" sz="7000" spc="-375">
                <a:latin typeface="Poppins"/>
                <a:cs typeface="Poppins"/>
              </a:rPr>
              <a:t> </a:t>
            </a:r>
            <a:r>
              <a:rPr lang="en-GB" sz="7000" spc="-20">
                <a:latin typeface="Poppins"/>
                <a:cs typeface="Poppins"/>
              </a:rPr>
              <a:t>line</a:t>
            </a:r>
            <a:endParaRPr lang="en-GB" sz="7000">
              <a:latin typeface="Poppins"/>
              <a:cs typeface="Poppins"/>
            </a:endParaRPr>
          </a:p>
        </p:txBody>
      </p:sp>
      <p:sp>
        <p:nvSpPr>
          <p:cNvPr id="23" name="Text Placeholder 22">
            <a:extLst>
              <a:ext uri="{FF2B5EF4-FFF2-40B4-BE49-F238E27FC236}">
                <a16:creationId xmlns:a16="http://schemas.microsoft.com/office/drawing/2014/main" id="{EBD96F3D-F260-CEA6-FFF1-D1446A10589E}"/>
              </a:ext>
            </a:extLst>
          </p:cNvPr>
          <p:cNvSpPr>
            <a:spLocks noGrp="1"/>
          </p:cNvSpPr>
          <p:nvPr>
            <p:ph type="body" sz="quarter" idx="11" hasCustomPrompt="1"/>
          </p:nvPr>
        </p:nvSpPr>
        <p:spPr>
          <a:xfrm>
            <a:off x="755650" y="7041376"/>
            <a:ext cx="9296400" cy="1139414"/>
          </a:xfrm>
          <a:prstGeom prst="rect">
            <a:avLst/>
          </a:prstGeom>
        </p:spPr>
        <p:txBody>
          <a:bodyPr wrap="square">
            <a:spAutoFit/>
          </a:bodyPr>
          <a:lstStyle>
            <a:lvl1pPr>
              <a:defRPr sz="3300">
                <a:latin typeface="Poppins" pitchFamily="2" charset="77"/>
                <a:cs typeface="Poppins" pitchFamily="2" charset="77"/>
              </a:defRPr>
            </a:lvl1pPr>
          </a:lstStyle>
          <a:p>
            <a:pPr marL="12700" marR="5080">
              <a:lnSpc>
                <a:spcPts val="4120"/>
              </a:lnSpc>
              <a:spcBef>
                <a:spcPts val="40"/>
              </a:spcBef>
            </a:pPr>
            <a:r>
              <a:rPr lang="en-GB" sz="3300" spc="-50">
                <a:latin typeface="Poppins"/>
                <a:cs typeface="Poppins"/>
              </a:rPr>
              <a:t>Subtitle</a:t>
            </a:r>
            <a:r>
              <a:rPr lang="en-GB" sz="3300" spc="-175">
                <a:latin typeface="Poppins"/>
                <a:cs typeface="Poppins"/>
              </a:rPr>
              <a:t> </a:t>
            </a:r>
            <a:r>
              <a:rPr lang="en-GB" sz="3300" spc="-25">
                <a:latin typeface="Poppins"/>
                <a:cs typeface="Poppins"/>
              </a:rPr>
              <a:t>lorem</a:t>
            </a:r>
            <a:r>
              <a:rPr lang="en-GB" sz="3300" spc="-175">
                <a:latin typeface="Poppins"/>
                <a:cs typeface="Poppins"/>
              </a:rPr>
              <a:t> </a:t>
            </a:r>
            <a:r>
              <a:rPr lang="en-GB" sz="3300" spc="-25">
                <a:latin typeface="Poppins"/>
                <a:cs typeface="Poppins"/>
              </a:rPr>
              <a:t>ipsum</a:t>
            </a:r>
            <a:r>
              <a:rPr lang="en-GB" sz="3300" spc="-175">
                <a:latin typeface="Poppins"/>
                <a:cs typeface="Poppins"/>
              </a:rPr>
              <a:t> </a:t>
            </a:r>
            <a:r>
              <a:rPr lang="en-GB" sz="3300" spc="-10" err="1">
                <a:latin typeface="Poppins"/>
                <a:cs typeface="Poppins"/>
              </a:rPr>
              <a:t>dolor</a:t>
            </a:r>
            <a:r>
              <a:rPr lang="en-GB" sz="3300" spc="-175">
                <a:latin typeface="Poppins"/>
                <a:cs typeface="Poppins"/>
              </a:rPr>
              <a:t> </a:t>
            </a:r>
            <a:r>
              <a:rPr lang="en-GB" sz="3300" spc="-25">
                <a:latin typeface="Poppins"/>
                <a:cs typeface="Poppins"/>
              </a:rPr>
              <a:t>sit </a:t>
            </a:r>
            <a:br>
              <a:rPr lang="en-GB" sz="3300" spc="-25">
                <a:latin typeface="Poppins"/>
                <a:cs typeface="Poppins"/>
              </a:rPr>
            </a:br>
            <a:r>
              <a:rPr lang="en-GB" sz="3300" spc="-60" err="1">
                <a:latin typeface="Poppins"/>
                <a:cs typeface="Poppins"/>
              </a:rPr>
              <a:t>consectetur</a:t>
            </a:r>
            <a:r>
              <a:rPr lang="en-GB" sz="3300" spc="-135">
                <a:latin typeface="Poppins"/>
                <a:cs typeface="Poppins"/>
              </a:rPr>
              <a:t> </a:t>
            </a:r>
            <a:r>
              <a:rPr lang="en-GB" sz="3300" spc="-45" err="1">
                <a:latin typeface="Poppins"/>
                <a:cs typeface="Poppins"/>
              </a:rPr>
              <a:t>adipiscing</a:t>
            </a:r>
            <a:r>
              <a:rPr lang="en-GB" sz="3300" spc="-130">
                <a:latin typeface="Poppins"/>
                <a:cs typeface="Poppins"/>
              </a:rPr>
              <a:t> </a:t>
            </a:r>
            <a:r>
              <a:rPr lang="en-GB" sz="3300" spc="-10" err="1">
                <a:latin typeface="Poppins"/>
                <a:cs typeface="Poppins"/>
              </a:rPr>
              <a:t>elit</a:t>
            </a:r>
            <a:r>
              <a:rPr lang="en-GB" sz="3300" spc="-10">
                <a:latin typeface="Poppins"/>
                <a:cs typeface="Poppins"/>
              </a:rPr>
              <a:t>.</a:t>
            </a:r>
            <a:endParaRPr lang="en-GB" sz="3300">
              <a:latin typeface="Poppins"/>
              <a:cs typeface="Poppins"/>
            </a:endParaRPr>
          </a:p>
        </p:txBody>
      </p:sp>
      <p:sp>
        <p:nvSpPr>
          <p:cNvPr id="4" name="object 12">
            <a:extLst>
              <a:ext uri="{FF2B5EF4-FFF2-40B4-BE49-F238E27FC236}">
                <a16:creationId xmlns:a16="http://schemas.microsoft.com/office/drawing/2014/main" id="{17AD67C9-0324-5EDD-3409-0A6A2192494B}"/>
              </a:ext>
            </a:extLst>
          </p:cNvPr>
          <p:cNvSpPr/>
          <p:nvPr userDrawn="1"/>
        </p:nvSpPr>
        <p:spPr>
          <a:xfrm>
            <a:off x="838669" y="947476"/>
            <a:ext cx="2395220" cy="1852295"/>
          </a:xfrm>
          <a:custGeom>
            <a:avLst/>
            <a:gdLst/>
            <a:ahLst/>
            <a:cxnLst/>
            <a:rect l="l" t="t" r="r" b="b"/>
            <a:pathLst>
              <a:path w="2395220" h="1852295">
                <a:moveTo>
                  <a:pt x="240106" y="1795348"/>
                </a:moveTo>
                <a:lnTo>
                  <a:pt x="198259" y="1795348"/>
                </a:lnTo>
                <a:lnTo>
                  <a:pt x="176326" y="1794027"/>
                </a:lnTo>
                <a:lnTo>
                  <a:pt x="134658" y="1773567"/>
                </a:lnTo>
                <a:lnTo>
                  <a:pt x="119557" y="1724291"/>
                </a:lnTo>
                <a:lnTo>
                  <a:pt x="118935" y="1702092"/>
                </a:lnTo>
                <a:lnTo>
                  <a:pt x="118935" y="1466697"/>
                </a:lnTo>
                <a:lnTo>
                  <a:pt x="227063" y="1466697"/>
                </a:lnTo>
                <a:lnTo>
                  <a:pt x="229654" y="1463217"/>
                </a:lnTo>
                <a:lnTo>
                  <a:pt x="229654" y="1419631"/>
                </a:lnTo>
                <a:lnTo>
                  <a:pt x="227063" y="1417027"/>
                </a:lnTo>
                <a:lnTo>
                  <a:pt x="118935" y="1417027"/>
                </a:lnTo>
                <a:lnTo>
                  <a:pt x="118935" y="1312379"/>
                </a:lnTo>
                <a:lnTo>
                  <a:pt x="115468" y="1308011"/>
                </a:lnTo>
                <a:lnTo>
                  <a:pt x="66636" y="1308011"/>
                </a:lnTo>
                <a:lnTo>
                  <a:pt x="62280" y="1312379"/>
                </a:lnTo>
                <a:lnTo>
                  <a:pt x="62280" y="1417027"/>
                </a:lnTo>
                <a:lnTo>
                  <a:pt x="9093" y="1428330"/>
                </a:lnTo>
                <a:lnTo>
                  <a:pt x="3009" y="1429219"/>
                </a:lnTo>
                <a:lnTo>
                  <a:pt x="368" y="1431810"/>
                </a:lnTo>
                <a:lnTo>
                  <a:pt x="368" y="1464945"/>
                </a:lnTo>
                <a:lnTo>
                  <a:pt x="3009" y="1466697"/>
                </a:lnTo>
                <a:lnTo>
                  <a:pt x="62280" y="1466697"/>
                </a:lnTo>
                <a:lnTo>
                  <a:pt x="62280" y="1709064"/>
                </a:lnTo>
                <a:lnTo>
                  <a:pt x="69481" y="1767357"/>
                </a:lnTo>
                <a:lnTo>
                  <a:pt x="91059" y="1809292"/>
                </a:lnTo>
                <a:lnTo>
                  <a:pt x="130390" y="1835581"/>
                </a:lnTo>
                <a:lnTo>
                  <a:pt x="188683" y="1844179"/>
                </a:lnTo>
                <a:lnTo>
                  <a:pt x="229654" y="1844179"/>
                </a:lnTo>
                <a:lnTo>
                  <a:pt x="237515" y="1844179"/>
                </a:lnTo>
                <a:lnTo>
                  <a:pt x="240106" y="1840687"/>
                </a:lnTo>
                <a:lnTo>
                  <a:pt x="240106" y="1795348"/>
                </a:lnTo>
                <a:close/>
              </a:path>
              <a:path w="2395220" h="1852295">
                <a:moveTo>
                  <a:pt x="295833" y="1013104"/>
                </a:moveTo>
                <a:lnTo>
                  <a:pt x="289852" y="964222"/>
                </a:lnTo>
                <a:lnTo>
                  <a:pt x="270878" y="929398"/>
                </a:lnTo>
                <a:lnTo>
                  <a:pt x="237363" y="905713"/>
                </a:lnTo>
                <a:lnTo>
                  <a:pt x="187744" y="890193"/>
                </a:lnTo>
                <a:lnTo>
                  <a:pt x="147650" y="881443"/>
                </a:lnTo>
                <a:lnTo>
                  <a:pt x="116090" y="872515"/>
                </a:lnTo>
                <a:lnTo>
                  <a:pt x="95986" y="861618"/>
                </a:lnTo>
                <a:lnTo>
                  <a:pt x="85356" y="847128"/>
                </a:lnTo>
                <a:lnTo>
                  <a:pt x="82257" y="827405"/>
                </a:lnTo>
                <a:lnTo>
                  <a:pt x="82257" y="823048"/>
                </a:lnTo>
                <a:lnTo>
                  <a:pt x="85902" y="799553"/>
                </a:lnTo>
                <a:lnTo>
                  <a:pt x="98386" y="783590"/>
                </a:lnTo>
                <a:lnTo>
                  <a:pt x="121970" y="774484"/>
                </a:lnTo>
                <a:lnTo>
                  <a:pt x="158953" y="771601"/>
                </a:lnTo>
                <a:lnTo>
                  <a:pt x="179565" y="772363"/>
                </a:lnTo>
                <a:lnTo>
                  <a:pt x="200825" y="774433"/>
                </a:lnTo>
                <a:lnTo>
                  <a:pt x="220764" y="777481"/>
                </a:lnTo>
                <a:lnTo>
                  <a:pt x="237426" y="781177"/>
                </a:lnTo>
                <a:lnTo>
                  <a:pt x="243522" y="782942"/>
                </a:lnTo>
                <a:lnTo>
                  <a:pt x="250482" y="784694"/>
                </a:lnTo>
                <a:lnTo>
                  <a:pt x="274434" y="734695"/>
                </a:lnTo>
                <a:lnTo>
                  <a:pt x="274891" y="730618"/>
                </a:lnTo>
                <a:lnTo>
                  <a:pt x="274891" y="725398"/>
                </a:lnTo>
                <a:lnTo>
                  <a:pt x="214655" y="708621"/>
                </a:lnTo>
                <a:lnTo>
                  <a:pt x="153746" y="704481"/>
                </a:lnTo>
                <a:lnTo>
                  <a:pt x="100355" y="709028"/>
                </a:lnTo>
                <a:lnTo>
                  <a:pt x="59258" y="722858"/>
                </a:lnTo>
                <a:lnTo>
                  <a:pt x="30226" y="746290"/>
                </a:lnTo>
                <a:lnTo>
                  <a:pt x="12979" y="779576"/>
                </a:lnTo>
                <a:lnTo>
                  <a:pt x="7289" y="823048"/>
                </a:lnTo>
                <a:lnTo>
                  <a:pt x="7289" y="829170"/>
                </a:lnTo>
                <a:lnTo>
                  <a:pt x="12090" y="875372"/>
                </a:lnTo>
                <a:lnTo>
                  <a:pt x="63169" y="930529"/>
                </a:lnTo>
                <a:lnTo>
                  <a:pt x="117970" y="946835"/>
                </a:lnTo>
                <a:lnTo>
                  <a:pt x="158953" y="955548"/>
                </a:lnTo>
                <a:lnTo>
                  <a:pt x="186664" y="963129"/>
                </a:lnTo>
                <a:lnTo>
                  <a:pt x="205943" y="974305"/>
                </a:lnTo>
                <a:lnTo>
                  <a:pt x="217195" y="991362"/>
                </a:lnTo>
                <a:lnTo>
                  <a:pt x="220853" y="1016596"/>
                </a:lnTo>
                <a:lnTo>
                  <a:pt x="220853" y="1020927"/>
                </a:lnTo>
                <a:lnTo>
                  <a:pt x="216306" y="1047623"/>
                </a:lnTo>
                <a:lnTo>
                  <a:pt x="202120" y="1066368"/>
                </a:lnTo>
                <a:lnTo>
                  <a:pt x="177457" y="1077442"/>
                </a:lnTo>
                <a:lnTo>
                  <a:pt x="141503" y="1081074"/>
                </a:lnTo>
                <a:lnTo>
                  <a:pt x="117563" y="1080274"/>
                </a:lnTo>
                <a:lnTo>
                  <a:pt x="72631" y="1074102"/>
                </a:lnTo>
                <a:lnTo>
                  <a:pt x="32664" y="1062139"/>
                </a:lnTo>
                <a:lnTo>
                  <a:pt x="26504" y="1060056"/>
                </a:lnTo>
                <a:lnTo>
                  <a:pt x="1600" y="1103528"/>
                </a:lnTo>
                <a:lnTo>
                  <a:pt x="292" y="1113345"/>
                </a:lnTo>
                <a:lnTo>
                  <a:pt x="292" y="1120330"/>
                </a:lnTo>
                <a:lnTo>
                  <a:pt x="41719" y="1134465"/>
                </a:lnTo>
                <a:lnTo>
                  <a:pt x="107645" y="1145781"/>
                </a:lnTo>
                <a:lnTo>
                  <a:pt x="139788" y="1147343"/>
                </a:lnTo>
                <a:lnTo>
                  <a:pt x="195529" y="1142060"/>
                </a:lnTo>
                <a:lnTo>
                  <a:pt x="239166" y="1126401"/>
                </a:lnTo>
                <a:lnTo>
                  <a:pt x="270535" y="1100645"/>
                </a:lnTo>
                <a:lnTo>
                  <a:pt x="289483" y="1065098"/>
                </a:lnTo>
                <a:lnTo>
                  <a:pt x="295833" y="1020051"/>
                </a:lnTo>
                <a:lnTo>
                  <a:pt x="295833" y="1013104"/>
                </a:lnTo>
                <a:close/>
              </a:path>
              <a:path w="2395220" h="1852295">
                <a:moveTo>
                  <a:pt x="374878" y="199644"/>
                </a:moveTo>
                <a:lnTo>
                  <a:pt x="372630" y="148412"/>
                </a:lnTo>
                <a:lnTo>
                  <a:pt x="365404" y="106260"/>
                </a:lnTo>
                <a:lnTo>
                  <a:pt x="333070" y="43599"/>
                </a:lnTo>
                <a:lnTo>
                  <a:pt x="281940" y="11988"/>
                </a:lnTo>
                <a:lnTo>
                  <a:pt x="246735" y="3543"/>
                </a:lnTo>
                <a:lnTo>
                  <a:pt x="246735" y="153428"/>
                </a:lnTo>
                <a:lnTo>
                  <a:pt x="246735" y="175234"/>
                </a:lnTo>
                <a:lnTo>
                  <a:pt x="244132" y="178714"/>
                </a:lnTo>
                <a:lnTo>
                  <a:pt x="140360" y="178714"/>
                </a:lnTo>
                <a:lnTo>
                  <a:pt x="140360" y="156908"/>
                </a:lnTo>
                <a:lnTo>
                  <a:pt x="141173" y="141478"/>
                </a:lnTo>
                <a:lnTo>
                  <a:pt x="160274" y="104267"/>
                </a:lnTo>
                <a:lnTo>
                  <a:pt x="190068" y="97650"/>
                </a:lnTo>
                <a:lnTo>
                  <a:pt x="197904" y="97650"/>
                </a:lnTo>
                <a:lnTo>
                  <a:pt x="238023" y="113322"/>
                </a:lnTo>
                <a:lnTo>
                  <a:pt x="246735" y="153428"/>
                </a:lnTo>
                <a:lnTo>
                  <a:pt x="246735" y="3543"/>
                </a:lnTo>
                <a:lnTo>
                  <a:pt x="245148" y="3149"/>
                </a:lnTo>
                <a:lnTo>
                  <a:pt x="201409" y="25"/>
                </a:lnTo>
                <a:lnTo>
                  <a:pt x="189204" y="25"/>
                </a:lnTo>
                <a:lnTo>
                  <a:pt x="145376" y="2590"/>
                </a:lnTo>
                <a:lnTo>
                  <a:pt x="108013" y="10147"/>
                </a:lnTo>
                <a:lnTo>
                  <a:pt x="52336" y="39230"/>
                </a:lnTo>
                <a:lnTo>
                  <a:pt x="15049" y="96545"/>
                </a:lnTo>
                <a:lnTo>
                  <a:pt x="4013" y="141478"/>
                </a:lnTo>
                <a:lnTo>
                  <a:pt x="0" y="199644"/>
                </a:lnTo>
                <a:lnTo>
                  <a:pt x="0" y="248450"/>
                </a:lnTo>
                <a:lnTo>
                  <a:pt x="1905" y="296773"/>
                </a:lnTo>
                <a:lnTo>
                  <a:pt x="8724" y="336842"/>
                </a:lnTo>
                <a:lnTo>
                  <a:pt x="43637" y="398424"/>
                </a:lnTo>
                <a:lnTo>
                  <a:pt x="104736" y="431749"/>
                </a:lnTo>
                <a:lnTo>
                  <a:pt x="146710" y="440080"/>
                </a:lnTo>
                <a:lnTo>
                  <a:pt x="195287" y="442861"/>
                </a:lnTo>
                <a:lnTo>
                  <a:pt x="211861" y="442861"/>
                </a:lnTo>
                <a:lnTo>
                  <a:pt x="280631" y="436981"/>
                </a:lnTo>
                <a:lnTo>
                  <a:pt x="343496" y="421932"/>
                </a:lnTo>
                <a:lnTo>
                  <a:pt x="366191" y="398424"/>
                </a:lnTo>
                <a:lnTo>
                  <a:pt x="366191" y="392303"/>
                </a:lnTo>
                <a:lnTo>
                  <a:pt x="362686" y="374904"/>
                </a:lnTo>
                <a:lnTo>
                  <a:pt x="355701" y="331279"/>
                </a:lnTo>
                <a:lnTo>
                  <a:pt x="355523" y="330428"/>
                </a:lnTo>
                <a:lnTo>
                  <a:pt x="353949" y="322580"/>
                </a:lnTo>
                <a:lnTo>
                  <a:pt x="347878" y="316445"/>
                </a:lnTo>
                <a:lnTo>
                  <a:pt x="333933" y="316445"/>
                </a:lnTo>
                <a:lnTo>
                  <a:pt x="327799" y="318211"/>
                </a:lnTo>
                <a:lnTo>
                  <a:pt x="303745" y="323062"/>
                </a:lnTo>
                <a:lnTo>
                  <a:pt x="279539" y="326707"/>
                </a:lnTo>
                <a:lnTo>
                  <a:pt x="254190" y="329387"/>
                </a:lnTo>
                <a:lnTo>
                  <a:pt x="231051" y="330428"/>
                </a:lnTo>
                <a:lnTo>
                  <a:pt x="221449" y="330428"/>
                </a:lnTo>
                <a:lnTo>
                  <a:pt x="183032" y="327736"/>
                </a:lnTo>
                <a:lnTo>
                  <a:pt x="158026" y="318757"/>
                </a:lnTo>
                <a:lnTo>
                  <a:pt x="144449" y="302082"/>
                </a:lnTo>
                <a:lnTo>
                  <a:pt x="140360" y="276352"/>
                </a:lnTo>
                <a:lnTo>
                  <a:pt x="140360" y="269379"/>
                </a:lnTo>
                <a:lnTo>
                  <a:pt x="349618" y="269379"/>
                </a:lnTo>
                <a:lnTo>
                  <a:pt x="360921" y="268135"/>
                </a:lnTo>
                <a:lnTo>
                  <a:pt x="368795" y="264045"/>
                </a:lnTo>
                <a:lnTo>
                  <a:pt x="373380" y="256514"/>
                </a:lnTo>
                <a:lnTo>
                  <a:pt x="374878" y="244983"/>
                </a:lnTo>
                <a:lnTo>
                  <a:pt x="374878" y="199644"/>
                </a:lnTo>
                <a:close/>
              </a:path>
              <a:path w="2395220" h="1852295">
                <a:moveTo>
                  <a:pt x="469188" y="1419631"/>
                </a:moveTo>
                <a:lnTo>
                  <a:pt x="466534" y="1417027"/>
                </a:lnTo>
                <a:lnTo>
                  <a:pt x="435165" y="1417027"/>
                </a:lnTo>
                <a:lnTo>
                  <a:pt x="398767" y="1421561"/>
                </a:lnTo>
                <a:lnTo>
                  <a:pt x="370217" y="1433690"/>
                </a:lnTo>
                <a:lnTo>
                  <a:pt x="348856" y="1451216"/>
                </a:lnTo>
                <a:lnTo>
                  <a:pt x="334035" y="1471917"/>
                </a:lnTo>
                <a:lnTo>
                  <a:pt x="332308" y="1471917"/>
                </a:lnTo>
                <a:lnTo>
                  <a:pt x="328803" y="1426603"/>
                </a:lnTo>
                <a:lnTo>
                  <a:pt x="327926" y="1420469"/>
                </a:lnTo>
                <a:lnTo>
                  <a:pt x="326212" y="1417027"/>
                </a:lnTo>
                <a:lnTo>
                  <a:pt x="286067" y="1417027"/>
                </a:lnTo>
                <a:lnTo>
                  <a:pt x="282613" y="1420469"/>
                </a:lnTo>
                <a:lnTo>
                  <a:pt x="282613" y="1840687"/>
                </a:lnTo>
                <a:lnTo>
                  <a:pt x="286067" y="1844179"/>
                </a:lnTo>
                <a:lnTo>
                  <a:pt x="324446" y="1844179"/>
                </a:lnTo>
                <a:lnTo>
                  <a:pt x="334899" y="1844179"/>
                </a:lnTo>
                <a:lnTo>
                  <a:pt x="339280" y="1839823"/>
                </a:lnTo>
                <a:lnTo>
                  <a:pt x="339280" y="1571307"/>
                </a:lnTo>
                <a:lnTo>
                  <a:pt x="340144" y="1551724"/>
                </a:lnTo>
                <a:lnTo>
                  <a:pt x="354977" y="1502460"/>
                </a:lnTo>
                <a:lnTo>
                  <a:pt x="383197" y="1476070"/>
                </a:lnTo>
                <a:lnTo>
                  <a:pt x="434301" y="1466697"/>
                </a:lnTo>
                <a:lnTo>
                  <a:pt x="465696" y="1466697"/>
                </a:lnTo>
                <a:lnTo>
                  <a:pt x="469188" y="1464094"/>
                </a:lnTo>
                <a:lnTo>
                  <a:pt x="469188" y="1419631"/>
                </a:lnTo>
                <a:close/>
              </a:path>
              <a:path w="2395220" h="1852295">
                <a:moveTo>
                  <a:pt x="668655" y="852665"/>
                </a:moveTo>
                <a:lnTo>
                  <a:pt x="664527" y="803249"/>
                </a:lnTo>
                <a:lnTo>
                  <a:pt x="654062" y="771601"/>
                </a:lnTo>
                <a:lnTo>
                  <a:pt x="651903" y="765048"/>
                </a:lnTo>
                <a:lnTo>
                  <a:pt x="630402" y="737057"/>
                </a:lnTo>
                <a:lnTo>
                  <a:pt x="599694" y="718299"/>
                </a:lnTo>
                <a:lnTo>
                  <a:pt x="559396" y="707771"/>
                </a:lnTo>
                <a:lnTo>
                  <a:pt x="509143" y="704481"/>
                </a:lnTo>
                <a:lnTo>
                  <a:pt x="475157" y="706005"/>
                </a:lnTo>
                <a:lnTo>
                  <a:pt x="409816" y="716241"/>
                </a:lnTo>
                <a:lnTo>
                  <a:pt x="370509" y="730618"/>
                </a:lnTo>
                <a:lnTo>
                  <a:pt x="370509" y="740232"/>
                </a:lnTo>
                <a:lnTo>
                  <a:pt x="371373" y="746328"/>
                </a:lnTo>
                <a:lnTo>
                  <a:pt x="373989" y="759396"/>
                </a:lnTo>
                <a:lnTo>
                  <a:pt x="377494" y="775970"/>
                </a:lnTo>
                <a:lnTo>
                  <a:pt x="379234" y="784694"/>
                </a:lnTo>
                <a:lnTo>
                  <a:pt x="382714" y="788149"/>
                </a:lnTo>
                <a:lnTo>
                  <a:pt x="392315" y="788149"/>
                </a:lnTo>
                <a:lnTo>
                  <a:pt x="396671" y="787298"/>
                </a:lnTo>
                <a:lnTo>
                  <a:pt x="407136" y="784694"/>
                </a:lnTo>
                <a:lnTo>
                  <a:pt x="432409" y="778967"/>
                </a:lnTo>
                <a:lnTo>
                  <a:pt x="456946" y="774877"/>
                </a:lnTo>
                <a:lnTo>
                  <a:pt x="480326" y="772414"/>
                </a:lnTo>
                <a:lnTo>
                  <a:pt x="502158" y="771601"/>
                </a:lnTo>
                <a:lnTo>
                  <a:pt x="540639" y="774801"/>
                </a:lnTo>
                <a:lnTo>
                  <a:pt x="567537" y="786091"/>
                </a:lnTo>
                <a:lnTo>
                  <a:pt x="583311" y="808012"/>
                </a:lnTo>
                <a:lnTo>
                  <a:pt x="588467" y="843089"/>
                </a:lnTo>
                <a:lnTo>
                  <a:pt x="588467" y="879703"/>
                </a:lnTo>
                <a:lnTo>
                  <a:pt x="588467" y="945083"/>
                </a:lnTo>
                <a:lnTo>
                  <a:pt x="588467" y="1010475"/>
                </a:lnTo>
                <a:lnTo>
                  <a:pt x="583285" y="1043711"/>
                </a:lnTo>
                <a:lnTo>
                  <a:pt x="567867" y="1065834"/>
                </a:lnTo>
                <a:lnTo>
                  <a:pt x="542493" y="1078153"/>
                </a:lnTo>
                <a:lnTo>
                  <a:pt x="507377" y="1081963"/>
                </a:lnTo>
                <a:lnTo>
                  <a:pt x="480352" y="1081963"/>
                </a:lnTo>
                <a:lnTo>
                  <a:pt x="452056" y="1078560"/>
                </a:lnTo>
                <a:lnTo>
                  <a:pt x="433171" y="1067790"/>
                </a:lnTo>
                <a:lnTo>
                  <a:pt x="422617" y="1048854"/>
                </a:lnTo>
                <a:lnTo>
                  <a:pt x="419442" y="1021816"/>
                </a:lnTo>
                <a:lnTo>
                  <a:pt x="419455" y="1007859"/>
                </a:lnTo>
                <a:lnTo>
                  <a:pt x="423824" y="976680"/>
                </a:lnTo>
                <a:lnTo>
                  <a:pt x="438289" y="956322"/>
                </a:lnTo>
                <a:lnTo>
                  <a:pt x="464197" y="945591"/>
                </a:lnTo>
                <a:lnTo>
                  <a:pt x="503008" y="942467"/>
                </a:lnTo>
                <a:lnTo>
                  <a:pt x="541388" y="942467"/>
                </a:lnTo>
                <a:lnTo>
                  <a:pt x="553415" y="942632"/>
                </a:lnTo>
                <a:lnTo>
                  <a:pt x="565594" y="943127"/>
                </a:lnTo>
                <a:lnTo>
                  <a:pt x="577443" y="943940"/>
                </a:lnTo>
                <a:lnTo>
                  <a:pt x="588467" y="945083"/>
                </a:lnTo>
                <a:lnTo>
                  <a:pt x="588467" y="879703"/>
                </a:lnTo>
                <a:lnTo>
                  <a:pt x="575995" y="878560"/>
                </a:lnTo>
                <a:lnTo>
                  <a:pt x="562533" y="877735"/>
                </a:lnTo>
                <a:lnTo>
                  <a:pt x="548741" y="877252"/>
                </a:lnTo>
                <a:lnTo>
                  <a:pt x="535279" y="877087"/>
                </a:lnTo>
                <a:lnTo>
                  <a:pt x="514350" y="877087"/>
                </a:lnTo>
                <a:lnTo>
                  <a:pt x="466407" y="878624"/>
                </a:lnTo>
                <a:lnTo>
                  <a:pt x="401574" y="892162"/>
                </a:lnTo>
                <a:lnTo>
                  <a:pt x="361810" y="923391"/>
                </a:lnTo>
                <a:lnTo>
                  <a:pt x="340880" y="975233"/>
                </a:lnTo>
                <a:lnTo>
                  <a:pt x="338264" y="1007859"/>
                </a:lnTo>
                <a:lnTo>
                  <a:pt x="338264" y="1021816"/>
                </a:lnTo>
                <a:lnTo>
                  <a:pt x="343065" y="1064983"/>
                </a:lnTo>
                <a:lnTo>
                  <a:pt x="383082" y="1125753"/>
                </a:lnTo>
                <a:lnTo>
                  <a:pt x="419392" y="1141818"/>
                </a:lnTo>
                <a:lnTo>
                  <a:pt x="467296" y="1147343"/>
                </a:lnTo>
                <a:lnTo>
                  <a:pt x="494309" y="1147343"/>
                </a:lnTo>
                <a:lnTo>
                  <a:pt x="531139" y="1144549"/>
                </a:lnTo>
                <a:lnTo>
                  <a:pt x="560679" y="1136116"/>
                </a:lnTo>
                <a:lnTo>
                  <a:pt x="583196" y="1121968"/>
                </a:lnTo>
                <a:lnTo>
                  <a:pt x="598919" y="1102004"/>
                </a:lnTo>
                <a:lnTo>
                  <a:pt x="600684" y="1102004"/>
                </a:lnTo>
                <a:lnTo>
                  <a:pt x="604139" y="1127302"/>
                </a:lnTo>
                <a:lnTo>
                  <a:pt x="605904" y="1135989"/>
                </a:lnTo>
                <a:lnTo>
                  <a:pt x="610247" y="1139494"/>
                </a:lnTo>
                <a:lnTo>
                  <a:pt x="665187" y="1139494"/>
                </a:lnTo>
                <a:lnTo>
                  <a:pt x="668528" y="1136116"/>
                </a:lnTo>
                <a:lnTo>
                  <a:pt x="668655" y="1102004"/>
                </a:lnTo>
                <a:lnTo>
                  <a:pt x="668655" y="1081963"/>
                </a:lnTo>
                <a:lnTo>
                  <a:pt x="668655" y="942467"/>
                </a:lnTo>
                <a:lnTo>
                  <a:pt x="668655" y="879703"/>
                </a:lnTo>
                <a:lnTo>
                  <a:pt x="668655" y="852665"/>
                </a:lnTo>
                <a:close/>
              </a:path>
              <a:path w="2395220" h="1852295">
                <a:moveTo>
                  <a:pt x="797394" y="150812"/>
                </a:moveTo>
                <a:lnTo>
                  <a:pt x="795667" y="111633"/>
                </a:lnTo>
                <a:lnTo>
                  <a:pt x="780097" y="55816"/>
                </a:lnTo>
                <a:lnTo>
                  <a:pt x="745490" y="20243"/>
                </a:lnTo>
                <a:lnTo>
                  <a:pt x="690206" y="2286"/>
                </a:lnTo>
                <a:lnTo>
                  <a:pt x="654392" y="0"/>
                </a:lnTo>
                <a:lnTo>
                  <a:pt x="647420" y="0"/>
                </a:lnTo>
                <a:lnTo>
                  <a:pt x="610984" y="2781"/>
                </a:lnTo>
                <a:lnTo>
                  <a:pt x="578878" y="11112"/>
                </a:lnTo>
                <a:lnTo>
                  <a:pt x="551192" y="25006"/>
                </a:lnTo>
                <a:lnTo>
                  <a:pt x="527989" y="44462"/>
                </a:lnTo>
                <a:lnTo>
                  <a:pt x="525399" y="44462"/>
                </a:lnTo>
                <a:lnTo>
                  <a:pt x="500659" y="8661"/>
                </a:lnTo>
                <a:lnTo>
                  <a:pt x="487895" y="7861"/>
                </a:lnTo>
                <a:lnTo>
                  <a:pt x="446925" y="7861"/>
                </a:lnTo>
                <a:lnTo>
                  <a:pt x="432714" y="9220"/>
                </a:lnTo>
                <a:lnTo>
                  <a:pt x="423583" y="13512"/>
                </a:lnTo>
                <a:lnTo>
                  <a:pt x="418693" y="21094"/>
                </a:lnTo>
                <a:lnTo>
                  <a:pt x="417245" y="32283"/>
                </a:lnTo>
                <a:lnTo>
                  <a:pt x="417245" y="409765"/>
                </a:lnTo>
                <a:lnTo>
                  <a:pt x="418579" y="420700"/>
                </a:lnTo>
                <a:lnTo>
                  <a:pt x="423265" y="428599"/>
                </a:lnTo>
                <a:lnTo>
                  <a:pt x="432358" y="433412"/>
                </a:lnTo>
                <a:lnTo>
                  <a:pt x="446925" y="435025"/>
                </a:lnTo>
                <a:lnTo>
                  <a:pt x="527126" y="435025"/>
                </a:lnTo>
                <a:lnTo>
                  <a:pt x="541680" y="433412"/>
                </a:lnTo>
                <a:lnTo>
                  <a:pt x="550773" y="428599"/>
                </a:lnTo>
                <a:lnTo>
                  <a:pt x="555447" y="420700"/>
                </a:lnTo>
                <a:lnTo>
                  <a:pt x="556768" y="409765"/>
                </a:lnTo>
                <a:lnTo>
                  <a:pt x="556768" y="163029"/>
                </a:lnTo>
                <a:lnTo>
                  <a:pt x="557288" y="149034"/>
                </a:lnTo>
                <a:lnTo>
                  <a:pt x="581609" y="114312"/>
                </a:lnTo>
                <a:lnTo>
                  <a:pt x="604685" y="111594"/>
                </a:lnTo>
                <a:lnTo>
                  <a:pt x="609942" y="111594"/>
                </a:lnTo>
                <a:lnTo>
                  <a:pt x="648296" y="122936"/>
                </a:lnTo>
                <a:lnTo>
                  <a:pt x="657898" y="163029"/>
                </a:lnTo>
                <a:lnTo>
                  <a:pt x="657898" y="409765"/>
                </a:lnTo>
                <a:lnTo>
                  <a:pt x="659218" y="420700"/>
                </a:lnTo>
                <a:lnTo>
                  <a:pt x="663879" y="428599"/>
                </a:lnTo>
                <a:lnTo>
                  <a:pt x="672960" y="433412"/>
                </a:lnTo>
                <a:lnTo>
                  <a:pt x="687514" y="435025"/>
                </a:lnTo>
                <a:lnTo>
                  <a:pt x="767715" y="435025"/>
                </a:lnTo>
                <a:lnTo>
                  <a:pt x="782294" y="433412"/>
                </a:lnTo>
                <a:lnTo>
                  <a:pt x="791400" y="428599"/>
                </a:lnTo>
                <a:lnTo>
                  <a:pt x="796074" y="420700"/>
                </a:lnTo>
                <a:lnTo>
                  <a:pt x="797394" y="409765"/>
                </a:lnTo>
                <a:lnTo>
                  <a:pt x="797394" y="150812"/>
                </a:lnTo>
                <a:close/>
              </a:path>
              <a:path w="2395220" h="1852295">
                <a:moveTo>
                  <a:pt x="826338" y="1421371"/>
                </a:moveTo>
                <a:lnTo>
                  <a:pt x="823709" y="1417027"/>
                </a:lnTo>
                <a:lnTo>
                  <a:pt x="774014" y="1417027"/>
                </a:lnTo>
                <a:lnTo>
                  <a:pt x="769658" y="1421371"/>
                </a:lnTo>
                <a:lnTo>
                  <a:pt x="769658" y="1717776"/>
                </a:lnTo>
                <a:lnTo>
                  <a:pt x="763244" y="1757235"/>
                </a:lnTo>
                <a:lnTo>
                  <a:pt x="744486" y="1783702"/>
                </a:lnTo>
                <a:lnTo>
                  <a:pt x="714133" y="1798548"/>
                </a:lnTo>
                <a:lnTo>
                  <a:pt x="672896" y="1803184"/>
                </a:lnTo>
                <a:lnTo>
                  <a:pt x="645248" y="1802130"/>
                </a:lnTo>
                <a:lnTo>
                  <a:pt x="605345" y="1792185"/>
                </a:lnTo>
                <a:lnTo>
                  <a:pt x="573405" y="1755813"/>
                </a:lnTo>
                <a:lnTo>
                  <a:pt x="568274" y="1714284"/>
                </a:lnTo>
                <a:lnTo>
                  <a:pt x="568274" y="1423098"/>
                </a:lnTo>
                <a:lnTo>
                  <a:pt x="564807" y="1417027"/>
                </a:lnTo>
                <a:lnTo>
                  <a:pt x="516851" y="1417027"/>
                </a:lnTo>
                <a:lnTo>
                  <a:pt x="511594" y="1423098"/>
                </a:lnTo>
                <a:lnTo>
                  <a:pt x="511594" y="1721256"/>
                </a:lnTo>
                <a:lnTo>
                  <a:pt x="513930" y="1751990"/>
                </a:lnTo>
                <a:lnTo>
                  <a:pt x="533311" y="1801698"/>
                </a:lnTo>
                <a:lnTo>
                  <a:pt x="571779" y="1834375"/>
                </a:lnTo>
                <a:lnTo>
                  <a:pt x="625754" y="1850047"/>
                </a:lnTo>
                <a:lnTo>
                  <a:pt x="658939" y="1852015"/>
                </a:lnTo>
                <a:lnTo>
                  <a:pt x="697407" y="1849031"/>
                </a:lnTo>
                <a:lnTo>
                  <a:pt x="729348" y="1839925"/>
                </a:lnTo>
                <a:lnTo>
                  <a:pt x="755053" y="1824443"/>
                </a:lnTo>
                <a:lnTo>
                  <a:pt x="774877" y="1802333"/>
                </a:lnTo>
                <a:lnTo>
                  <a:pt x="776630" y="1802333"/>
                </a:lnTo>
                <a:lnTo>
                  <a:pt x="781850" y="1841550"/>
                </a:lnTo>
                <a:lnTo>
                  <a:pt x="784491" y="1844192"/>
                </a:lnTo>
                <a:lnTo>
                  <a:pt x="823709" y="1844192"/>
                </a:lnTo>
                <a:lnTo>
                  <a:pt x="826338" y="1840699"/>
                </a:lnTo>
                <a:lnTo>
                  <a:pt x="826338" y="1421371"/>
                </a:lnTo>
                <a:close/>
              </a:path>
              <a:path w="2395220" h="1852295">
                <a:moveTo>
                  <a:pt x="1060373" y="714946"/>
                </a:moveTo>
                <a:lnTo>
                  <a:pt x="1056894" y="712343"/>
                </a:lnTo>
                <a:lnTo>
                  <a:pt x="988060" y="712343"/>
                </a:lnTo>
                <a:lnTo>
                  <a:pt x="982802" y="715797"/>
                </a:lnTo>
                <a:lnTo>
                  <a:pt x="980224" y="727138"/>
                </a:lnTo>
                <a:lnTo>
                  <a:pt x="968298" y="774331"/>
                </a:lnTo>
                <a:lnTo>
                  <a:pt x="955713" y="821740"/>
                </a:lnTo>
                <a:lnTo>
                  <a:pt x="942428" y="869403"/>
                </a:lnTo>
                <a:lnTo>
                  <a:pt x="928420" y="917321"/>
                </a:lnTo>
                <a:lnTo>
                  <a:pt x="913650" y="965517"/>
                </a:lnTo>
                <a:lnTo>
                  <a:pt x="898080" y="1013993"/>
                </a:lnTo>
                <a:lnTo>
                  <a:pt x="881697" y="1062786"/>
                </a:lnTo>
                <a:lnTo>
                  <a:pt x="875588" y="1062786"/>
                </a:lnTo>
                <a:lnTo>
                  <a:pt x="859193" y="1014082"/>
                </a:lnTo>
                <a:lnTo>
                  <a:pt x="843597" y="965809"/>
                </a:lnTo>
                <a:lnTo>
                  <a:pt x="828776" y="917867"/>
                </a:lnTo>
                <a:lnTo>
                  <a:pt x="814679" y="870127"/>
                </a:lnTo>
                <a:lnTo>
                  <a:pt x="801243" y="822502"/>
                </a:lnTo>
                <a:lnTo>
                  <a:pt x="788441" y="774877"/>
                </a:lnTo>
                <a:lnTo>
                  <a:pt x="776211" y="727138"/>
                </a:lnTo>
                <a:lnTo>
                  <a:pt x="773607" y="715797"/>
                </a:lnTo>
                <a:lnTo>
                  <a:pt x="768350" y="712343"/>
                </a:lnTo>
                <a:lnTo>
                  <a:pt x="699477" y="712343"/>
                </a:lnTo>
                <a:lnTo>
                  <a:pt x="695985" y="714946"/>
                </a:lnTo>
                <a:lnTo>
                  <a:pt x="695985" y="721918"/>
                </a:lnTo>
                <a:lnTo>
                  <a:pt x="696556" y="727964"/>
                </a:lnTo>
                <a:lnTo>
                  <a:pt x="713193" y="793254"/>
                </a:lnTo>
                <a:lnTo>
                  <a:pt x="726109" y="839558"/>
                </a:lnTo>
                <a:lnTo>
                  <a:pt x="739851" y="886460"/>
                </a:lnTo>
                <a:lnTo>
                  <a:pt x="754316" y="933424"/>
                </a:lnTo>
                <a:lnTo>
                  <a:pt x="769404" y="979944"/>
                </a:lnTo>
                <a:lnTo>
                  <a:pt x="784974" y="1025486"/>
                </a:lnTo>
                <a:lnTo>
                  <a:pt x="800950" y="1069543"/>
                </a:lnTo>
                <a:lnTo>
                  <a:pt x="817181" y="1111592"/>
                </a:lnTo>
                <a:lnTo>
                  <a:pt x="854646" y="1139494"/>
                </a:lnTo>
                <a:lnTo>
                  <a:pt x="901725" y="1139494"/>
                </a:lnTo>
                <a:lnTo>
                  <a:pt x="939228" y="1111592"/>
                </a:lnTo>
                <a:lnTo>
                  <a:pt x="955471" y="1069543"/>
                </a:lnTo>
                <a:lnTo>
                  <a:pt x="971435" y="1025486"/>
                </a:lnTo>
                <a:lnTo>
                  <a:pt x="987018" y="979944"/>
                </a:lnTo>
                <a:lnTo>
                  <a:pt x="1002106" y="933424"/>
                </a:lnTo>
                <a:lnTo>
                  <a:pt x="1016571" y="886460"/>
                </a:lnTo>
                <a:lnTo>
                  <a:pt x="1030312" y="839558"/>
                </a:lnTo>
                <a:lnTo>
                  <a:pt x="1043228" y="793254"/>
                </a:lnTo>
                <a:lnTo>
                  <a:pt x="1055179" y="748068"/>
                </a:lnTo>
                <a:lnTo>
                  <a:pt x="1060373" y="721918"/>
                </a:lnTo>
                <a:lnTo>
                  <a:pt x="1060373" y="714946"/>
                </a:lnTo>
                <a:close/>
              </a:path>
              <a:path w="2395220" h="1852295">
                <a:moveTo>
                  <a:pt x="1142568" y="1718652"/>
                </a:moveTo>
                <a:lnTo>
                  <a:pt x="1136586" y="1674075"/>
                </a:lnTo>
                <a:lnTo>
                  <a:pt x="1104620" y="1627416"/>
                </a:lnTo>
                <a:lnTo>
                  <a:pt x="1056195" y="1607235"/>
                </a:lnTo>
                <a:lnTo>
                  <a:pt x="1003084" y="1595729"/>
                </a:lnTo>
                <a:lnTo>
                  <a:pt x="976769" y="1589925"/>
                </a:lnTo>
                <a:lnTo>
                  <a:pt x="935101" y="1569580"/>
                </a:lnTo>
                <a:lnTo>
                  <a:pt x="921143" y="1526844"/>
                </a:lnTo>
                <a:lnTo>
                  <a:pt x="921143" y="1520761"/>
                </a:lnTo>
                <a:lnTo>
                  <a:pt x="931824" y="1483360"/>
                </a:lnTo>
                <a:lnTo>
                  <a:pt x="982484" y="1459255"/>
                </a:lnTo>
                <a:lnTo>
                  <a:pt x="1007478" y="1457998"/>
                </a:lnTo>
                <a:lnTo>
                  <a:pt x="1029157" y="1459064"/>
                </a:lnTo>
                <a:lnTo>
                  <a:pt x="1051585" y="1461922"/>
                </a:lnTo>
                <a:lnTo>
                  <a:pt x="1073531" y="1466075"/>
                </a:lnTo>
                <a:lnTo>
                  <a:pt x="1093762" y="1471041"/>
                </a:lnTo>
                <a:lnTo>
                  <a:pt x="1101115" y="1472247"/>
                </a:lnTo>
                <a:lnTo>
                  <a:pt x="1108240" y="1472247"/>
                </a:lnTo>
                <a:lnTo>
                  <a:pt x="1111808" y="1467802"/>
                </a:lnTo>
                <a:lnTo>
                  <a:pt x="1113840" y="1459725"/>
                </a:lnTo>
                <a:lnTo>
                  <a:pt x="1120813" y="1429232"/>
                </a:lnTo>
                <a:lnTo>
                  <a:pt x="1116431" y="1423987"/>
                </a:lnTo>
                <a:lnTo>
                  <a:pt x="1084211" y="1416151"/>
                </a:lnTo>
                <a:lnTo>
                  <a:pt x="1060754" y="1412328"/>
                </a:lnTo>
                <a:lnTo>
                  <a:pt x="1035494" y="1409966"/>
                </a:lnTo>
                <a:lnTo>
                  <a:pt x="1008341" y="1409166"/>
                </a:lnTo>
                <a:lnTo>
                  <a:pt x="958684" y="1413510"/>
                </a:lnTo>
                <a:lnTo>
                  <a:pt x="919695" y="1426718"/>
                </a:lnTo>
                <a:lnTo>
                  <a:pt x="891590" y="1449082"/>
                </a:lnTo>
                <a:lnTo>
                  <a:pt x="874572" y="1480908"/>
                </a:lnTo>
                <a:lnTo>
                  <a:pt x="868845" y="1522488"/>
                </a:lnTo>
                <a:lnTo>
                  <a:pt x="868845" y="1531226"/>
                </a:lnTo>
                <a:lnTo>
                  <a:pt x="878967" y="1585048"/>
                </a:lnTo>
                <a:lnTo>
                  <a:pt x="913295" y="1621878"/>
                </a:lnTo>
                <a:lnTo>
                  <a:pt x="960882" y="1639417"/>
                </a:lnTo>
                <a:lnTo>
                  <a:pt x="1005713" y="1648015"/>
                </a:lnTo>
                <a:lnTo>
                  <a:pt x="1025537" y="1652346"/>
                </a:lnTo>
                <a:lnTo>
                  <a:pt x="1066761" y="1666328"/>
                </a:lnTo>
                <a:lnTo>
                  <a:pt x="1089190" y="1704340"/>
                </a:lnTo>
                <a:lnTo>
                  <a:pt x="1090295" y="1724748"/>
                </a:lnTo>
                <a:lnTo>
                  <a:pt x="1090295" y="1729968"/>
                </a:lnTo>
                <a:lnTo>
                  <a:pt x="1077772" y="1775942"/>
                </a:lnTo>
                <a:lnTo>
                  <a:pt x="1041895" y="1798739"/>
                </a:lnTo>
                <a:lnTo>
                  <a:pt x="994384" y="1803184"/>
                </a:lnTo>
                <a:lnTo>
                  <a:pt x="967244" y="1801761"/>
                </a:lnTo>
                <a:lnTo>
                  <a:pt x="940676" y="1797634"/>
                </a:lnTo>
                <a:lnTo>
                  <a:pt x="914577" y="1791068"/>
                </a:lnTo>
                <a:lnTo>
                  <a:pt x="888885" y="1782292"/>
                </a:lnTo>
                <a:lnTo>
                  <a:pt x="882357" y="1780806"/>
                </a:lnTo>
                <a:lnTo>
                  <a:pt x="877468" y="1780806"/>
                </a:lnTo>
                <a:lnTo>
                  <a:pt x="874242" y="1784108"/>
                </a:lnTo>
                <a:lnTo>
                  <a:pt x="865390" y="1816277"/>
                </a:lnTo>
                <a:lnTo>
                  <a:pt x="863600" y="1824139"/>
                </a:lnTo>
                <a:lnTo>
                  <a:pt x="867105" y="1827631"/>
                </a:lnTo>
                <a:lnTo>
                  <a:pt x="928573" y="1845818"/>
                </a:lnTo>
                <a:lnTo>
                  <a:pt x="994384" y="1852015"/>
                </a:lnTo>
                <a:lnTo>
                  <a:pt x="1035418" y="1849374"/>
                </a:lnTo>
                <a:lnTo>
                  <a:pt x="1097229" y="1827771"/>
                </a:lnTo>
                <a:lnTo>
                  <a:pt x="1128610" y="1791982"/>
                </a:lnTo>
                <a:lnTo>
                  <a:pt x="1140968" y="1750199"/>
                </a:lnTo>
                <a:lnTo>
                  <a:pt x="1142568" y="1727352"/>
                </a:lnTo>
                <a:lnTo>
                  <a:pt x="1142568" y="1718652"/>
                </a:lnTo>
                <a:close/>
              </a:path>
              <a:path w="2395220" h="1852295">
                <a:moveTo>
                  <a:pt x="1195235" y="599871"/>
                </a:moveTo>
                <a:lnTo>
                  <a:pt x="1191526" y="576884"/>
                </a:lnTo>
                <a:lnTo>
                  <a:pt x="1181201" y="561174"/>
                </a:lnTo>
                <a:lnTo>
                  <a:pt x="1165479" y="552157"/>
                </a:lnTo>
                <a:lnTo>
                  <a:pt x="1145565" y="549275"/>
                </a:lnTo>
                <a:lnTo>
                  <a:pt x="1141247" y="549275"/>
                </a:lnTo>
                <a:lnTo>
                  <a:pt x="1121575" y="552157"/>
                </a:lnTo>
                <a:lnTo>
                  <a:pt x="1105496" y="561174"/>
                </a:lnTo>
                <a:lnTo>
                  <a:pt x="1094651" y="576884"/>
                </a:lnTo>
                <a:lnTo>
                  <a:pt x="1090663" y="599871"/>
                </a:lnTo>
                <a:lnTo>
                  <a:pt x="1090663" y="605980"/>
                </a:lnTo>
                <a:lnTo>
                  <a:pt x="1094651" y="628942"/>
                </a:lnTo>
                <a:lnTo>
                  <a:pt x="1105496" y="644639"/>
                </a:lnTo>
                <a:lnTo>
                  <a:pt x="1121575" y="653643"/>
                </a:lnTo>
                <a:lnTo>
                  <a:pt x="1141247" y="656526"/>
                </a:lnTo>
                <a:lnTo>
                  <a:pt x="1145565" y="656526"/>
                </a:lnTo>
                <a:lnTo>
                  <a:pt x="1165479" y="653643"/>
                </a:lnTo>
                <a:lnTo>
                  <a:pt x="1181201" y="644639"/>
                </a:lnTo>
                <a:lnTo>
                  <a:pt x="1191526" y="628942"/>
                </a:lnTo>
                <a:lnTo>
                  <a:pt x="1195235" y="605980"/>
                </a:lnTo>
                <a:lnTo>
                  <a:pt x="1195235" y="599871"/>
                </a:lnTo>
                <a:close/>
              </a:path>
              <a:path w="2395220" h="1852295">
                <a:moveTo>
                  <a:pt x="1214755" y="199644"/>
                </a:moveTo>
                <a:lnTo>
                  <a:pt x="1213840" y="178714"/>
                </a:lnTo>
                <a:lnTo>
                  <a:pt x="1212519" y="148412"/>
                </a:lnTo>
                <a:lnTo>
                  <a:pt x="1205293" y="106260"/>
                </a:lnTo>
                <a:lnTo>
                  <a:pt x="1172946" y="43599"/>
                </a:lnTo>
                <a:lnTo>
                  <a:pt x="1121841" y="11988"/>
                </a:lnTo>
                <a:lnTo>
                  <a:pt x="1086637" y="3543"/>
                </a:lnTo>
                <a:lnTo>
                  <a:pt x="1086637" y="153428"/>
                </a:lnTo>
                <a:lnTo>
                  <a:pt x="1086637" y="175234"/>
                </a:lnTo>
                <a:lnTo>
                  <a:pt x="1084033" y="178714"/>
                </a:lnTo>
                <a:lnTo>
                  <a:pt x="980274" y="178714"/>
                </a:lnTo>
                <a:lnTo>
                  <a:pt x="980274" y="156908"/>
                </a:lnTo>
                <a:lnTo>
                  <a:pt x="981075" y="141478"/>
                </a:lnTo>
                <a:lnTo>
                  <a:pt x="1000163" y="104267"/>
                </a:lnTo>
                <a:lnTo>
                  <a:pt x="1029982" y="97650"/>
                </a:lnTo>
                <a:lnTo>
                  <a:pt x="1037831" y="97650"/>
                </a:lnTo>
                <a:lnTo>
                  <a:pt x="1077899" y="113322"/>
                </a:lnTo>
                <a:lnTo>
                  <a:pt x="1086637" y="153428"/>
                </a:lnTo>
                <a:lnTo>
                  <a:pt x="1086637" y="3543"/>
                </a:lnTo>
                <a:lnTo>
                  <a:pt x="1085037" y="3149"/>
                </a:lnTo>
                <a:lnTo>
                  <a:pt x="1041285" y="25"/>
                </a:lnTo>
                <a:lnTo>
                  <a:pt x="1029093" y="25"/>
                </a:lnTo>
                <a:lnTo>
                  <a:pt x="985266" y="2590"/>
                </a:lnTo>
                <a:lnTo>
                  <a:pt x="947902" y="10147"/>
                </a:lnTo>
                <a:lnTo>
                  <a:pt x="892213" y="39230"/>
                </a:lnTo>
                <a:lnTo>
                  <a:pt x="854951" y="96545"/>
                </a:lnTo>
                <a:lnTo>
                  <a:pt x="843902" y="141478"/>
                </a:lnTo>
                <a:lnTo>
                  <a:pt x="839901" y="199644"/>
                </a:lnTo>
                <a:lnTo>
                  <a:pt x="839901" y="248450"/>
                </a:lnTo>
                <a:lnTo>
                  <a:pt x="841806" y="296773"/>
                </a:lnTo>
                <a:lnTo>
                  <a:pt x="848626" y="336842"/>
                </a:lnTo>
                <a:lnTo>
                  <a:pt x="883513" y="398424"/>
                </a:lnTo>
                <a:lnTo>
                  <a:pt x="944638" y="431749"/>
                </a:lnTo>
                <a:lnTo>
                  <a:pt x="986612" y="440080"/>
                </a:lnTo>
                <a:lnTo>
                  <a:pt x="1035215" y="442861"/>
                </a:lnTo>
                <a:lnTo>
                  <a:pt x="1051763" y="442861"/>
                </a:lnTo>
                <a:lnTo>
                  <a:pt x="1120521" y="436981"/>
                </a:lnTo>
                <a:lnTo>
                  <a:pt x="1183398" y="421932"/>
                </a:lnTo>
                <a:lnTo>
                  <a:pt x="1206068" y="398424"/>
                </a:lnTo>
                <a:lnTo>
                  <a:pt x="1206068" y="392303"/>
                </a:lnTo>
                <a:lnTo>
                  <a:pt x="1204353" y="383603"/>
                </a:lnTo>
                <a:lnTo>
                  <a:pt x="1202575" y="374904"/>
                </a:lnTo>
                <a:lnTo>
                  <a:pt x="1195603" y="331279"/>
                </a:lnTo>
                <a:lnTo>
                  <a:pt x="1195438" y="330428"/>
                </a:lnTo>
                <a:lnTo>
                  <a:pt x="1193850" y="322580"/>
                </a:lnTo>
                <a:lnTo>
                  <a:pt x="1187742" y="316445"/>
                </a:lnTo>
                <a:lnTo>
                  <a:pt x="1173797" y="316445"/>
                </a:lnTo>
                <a:lnTo>
                  <a:pt x="1167714" y="318211"/>
                </a:lnTo>
                <a:lnTo>
                  <a:pt x="1143635" y="323062"/>
                </a:lnTo>
                <a:lnTo>
                  <a:pt x="1119428" y="326707"/>
                </a:lnTo>
                <a:lnTo>
                  <a:pt x="1094079" y="329387"/>
                </a:lnTo>
                <a:lnTo>
                  <a:pt x="1070952" y="330428"/>
                </a:lnTo>
                <a:lnTo>
                  <a:pt x="1061364" y="330428"/>
                </a:lnTo>
                <a:lnTo>
                  <a:pt x="1022934" y="327736"/>
                </a:lnTo>
                <a:lnTo>
                  <a:pt x="997915" y="318757"/>
                </a:lnTo>
                <a:lnTo>
                  <a:pt x="984351" y="302082"/>
                </a:lnTo>
                <a:lnTo>
                  <a:pt x="980274" y="276352"/>
                </a:lnTo>
                <a:lnTo>
                  <a:pt x="980274" y="269379"/>
                </a:lnTo>
                <a:lnTo>
                  <a:pt x="1189494" y="269379"/>
                </a:lnTo>
                <a:lnTo>
                  <a:pt x="1200810" y="268135"/>
                </a:lnTo>
                <a:lnTo>
                  <a:pt x="1208671" y="264045"/>
                </a:lnTo>
                <a:lnTo>
                  <a:pt x="1213269" y="256514"/>
                </a:lnTo>
                <a:lnTo>
                  <a:pt x="1214755" y="244983"/>
                </a:lnTo>
                <a:lnTo>
                  <a:pt x="1214755" y="199644"/>
                </a:lnTo>
                <a:close/>
              </a:path>
              <a:path w="2395220" h="1852295">
                <a:moveTo>
                  <a:pt x="1244079" y="1075867"/>
                </a:moveTo>
                <a:lnTo>
                  <a:pt x="1241475" y="1073251"/>
                </a:lnTo>
                <a:lnTo>
                  <a:pt x="1216215" y="1073251"/>
                </a:lnTo>
                <a:lnTo>
                  <a:pt x="1201102" y="1071613"/>
                </a:lnTo>
                <a:lnTo>
                  <a:pt x="1190815" y="1066063"/>
                </a:lnTo>
                <a:lnTo>
                  <a:pt x="1184935" y="1055598"/>
                </a:lnTo>
                <a:lnTo>
                  <a:pt x="1183068" y="1039253"/>
                </a:lnTo>
                <a:lnTo>
                  <a:pt x="1183068" y="715784"/>
                </a:lnTo>
                <a:lnTo>
                  <a:pt x="1178712" y="712343"/>
                </a:lnTo>
                <a:lnTo>
                  <a:pt x="1108087" y="712343"/>
                </a:lnTo>
                <a:lnTo>
                  <a:pt x="1102868" y="715784"/>
                </a:lnTo>
                <a:lnTo>
                  <a:pt x="1102868" y="1039253"/>
                </a:lnTo>
                <a:lnTo>
                  <a:pt x="1108837" y="1086904"/>
                </a:lnTo>
                <a:lnTo>
                  <a:pt x="1127150" y="1117815"/>
                </a:lnTo>
                <a:lnTo>
                  <a:pt x="1158379" y="1134491"/>
                </a:lnTo>
                <a:lnTo>
                  <a:pt x="1203109" y="1139494"/>
                </a:lnTo>
                <a:lnTo>
                  <a:pt x="1241475" y="1139494"/>
                </a:lnTo>
                <a:lnTo>
                  <a:pt x="1244079" y="1135164"/>
                </a:lnTo>
                <a:lnTo>
                  <a:pt x="1244079" y="1075867"/>
                </a:lnTo>
                <a:close/>
              </a:path>
              <a:path w="2395220" h="1852295">
                <a:moveTo>
                  <a:pt x="1393952" y="1795348"/>
                </a:moveTo>
                <a:lnTo>
                  <a:pt x="1352092" y="1795348"/>
                </a:lnTo>
                <a:lnTo>
                  <a:pt x="1330147" y="1794027"/>
                </a:lnTo>
                <a:lnTo>
                  <a:pt x="1288453" y="1773567"/>
                </a:lnTo>
                <a:lnTo>
                  <a:pt x="1273403" y="1724291"/>
                </a:lnTo>
                <a:lnTo>
                  <a:pt x="1272781" y="1702092"/>
                </a:lnTo>
                <a:lnTo>
                  <a:pt x="1272781" y="1466697"/>
                </a:lnTo>
                <a:lnTo>
                  <a:pt x="1380858" y="1466697"/>
                </a:lnTo>
                <a:lnTo>
                  <a:pt x="1383499" y="1463217"/>
                </a:lnTo>
                <a:lnTo>
                  <a:pt x="1383499" y="1419631"/>
                </a:lnTo>
                <a:lnTo>
                  <a:pt x="1380858" y="1417027"/>
                </a:lnTo>
                <a:lnTo>
                  <a:pt x="1272781" y="1417027"/>
                </a:lnTo>
                <a:lnTo>
                  <a:pt x="1272781" y="1312379"/>
                </a:lnTo>
                <a:lnTo>
                  <a:pt x="1269263" y="1308011"/>
                </a:lnTo>
                <a:lnTo>
                  <a:pt x="1220470" y="1308011"/>
                </a:lnTo>
                <a:lnTo>
                  <a:pt x="1216088" y="1312379"/>
                </a:lnTo>
                <a:lnTo>
                  <a:pt x="1216088" y="1417027"/>
                </a:lnTo>
                <a:lnTo>
                  <a:pt x="1162939" y="1428330"/>
                </a:lnTo>
                <a:lnTo>
                  <a:pt x="1156830" y="1429219"/>
                </a:lnTo>
                <a:lnTo>
                  <a:pt x="1154214" y="1431810"/>
                </a:lnTo>
                <a:lnTo>
                  <a:pt x="1154214" y="1464945"/>
                </a:lnTo>
                <a:lnTo>
                  <a:pt x="1156830" y="1466697"/>
                </a:lnTo>
                <a:lnTo>
                  <a:pt x="1216088" y="1466697"/>
                </a:lnTo>
                <a:lnTo>
                  <a:pt x="1216088" y="1709064"/>
                </a:lnTo>
                <a:lnTo>
                  <a:pt x="1223289" y="1767357"/>
                </a:lnTo>
                <a:lnTo>
                  <a:pt x="1244904" y="1809292"/>
                </a:lnTo>
                <a:lnTo>
                  <a:pt x="1284224" y="1835581"/>
                </a:lnTo>
                <a:lnTo>
                  <a:pt x="1342529" y="1844179"/>
                </a:lnTo>
                <a:lnTo>
                  <a:pt x="1383499" y="1844179"/>
                </a:lnTo>
                <a:lnTo>
                  <a:pt x="1391361" y="1844179"/>
                </a:lnTo>
                <a:lnTo>
                  <a:pt x="1393952" y="1840687"/>
                </a:lnTo>
                <a:lnTo>
                  <a:pt x="1393952" y="1795348"/>
                </a:lnTo>
                <a:close/>
              </a:path>
              <a:path w="2395220" h="1852295">
                <a:moveTo>
                  <a:pt x="1527238" y="32270"/>
                </a:moveTo>
                <a:lnTo>
                  <a:pt x="1525866" y="20002"/>
                </a:lnTo>
                <a:lnTo>
                  <a:pt x="1521460" y="12547"/>
                </a:lnTo>
                <a:lnTo>
                  <a:pt x="1513636" y="8851"/>
                </a:lnTo>
                <a:lnTo>
                  <a:pt x="1501952" y="7848"/>
                </a:lnTo>
                <a:lnTo>
                  <a:pt x="1467078" y="7848"/>
                </a:lnTo>
                <a:lnTo>
                  <a:pt x="1434541" y="10426"/>
                </a:lnTo>
                <a:lnTo>
                  <a:pt x="1408137" y="18643"/>
                </a:lnTo>
                <a:lnTo>
                  <a:pt x="1386801" y="33223"/>
                </a:lnTo>
                <a:lnTo>
                  <a:pt x="1369441" y="54927"/>
                </a:lnTo>
                <a:lnTo>
                  <a:pt x="1366812" y="54927"/>
                </a:lnTo>
                <a:lnTo>
                  <a:pt x="1355940" y="18148"/>
                </a:lnTo>
                <a:lnTo>
                  <a:pt x="1328470" y="7848"/>
                </a:lnTo>
                <a:lnTo>
                  <a:pt x="1286624" y="7848"/>
                </a:lnTo>
                <a:lnTo>
                  <a:pt x="1272425" y="9220"/>
                </a:lnTo>
                <a:lnTo>
                  <a:pt x="1263294" y="13525"/>
                </a:lnTo>
                <a:lnTo>
                  <a:pt x="1258417" y="21094"/>
                </a:lnTo>
                <a:lnTo>
                  <a:pt x="1256982" y="32270"/>
                </a:lnTo>
                <a:lnTo>
                  <a:pt x="1256982" y="409752"/>
                </a:lnTo>
                <a:lnTo>
                  <a:pt x="1258303" y="420687"/>
                </a:lnTo>
                <a:lnTo>
                  <a:pt x="1262976" y="428586"/>
                </a:lnTo>
                <a:lnTo>
                  <a:pt x="1272057" y="433400"/>
                </a:lnTo>
                <a:lnTo>
                  <a:pt x="1286624" y="435013"/>
                </a:lnTo>
                <a:lnTo>
                  <a:pt x="1366812" y="435013"/>
                </a:lnTo>
                <a:lnTo>
                  <a:pt x="1381391" y="433400"/>
                </a:lnTo>
                <a:lnTo>
                  <a:pt x="1390484" y="428586"/>
                </a:lnTo>
                <a:lnTo>
                  <a:pt x="1395145" y="420687"/>
                </a:lnTo>
                <a:lnTo>
                  <a:pt x="1396466" y="409752"/>
                </a:lnTo>
                <a:lnTo>
                  <a:pt x="1396466" y="198780"/>
                </a:lnTo>
                <a:lnTo>
                  <a:pt x="1397190" y="178828"/>
                </a:lnTo>
                <a:lnTo>
                  <a:pt x="1411312" y="138633"/>
                </a:lnTo>
                <a:lnTo>
                  <a:pt x="1454924" y="121462"/>
                </a:lnTo>
                <a:lnTo>
                  <a:pt x="1477530" y="120319"/>
                </a:lnTo>
                <a:lnTo>
                  <a:pt x="1503705" y="120319"/>
                </a:lnTo>
                <a:lnTo>
                  <a:pt x="1514729" y="119202"/>
                </a:lnTo>
                <a:lnTo>
                  <a:pt x="1522006" y="115303"/>
                </a:lnTo>
                <a:lnTo>
                  <a:pt x="1526019" y="107797"/>
                </a:lnTo>
                <a:lnTo>
                  <a:pt x="1527238" y="95897"/>
                </a:lnTo>
                <a:lnTo>
                  <a:pt x="1527238" y="32270"/>
                </a:lnTo>
                <a:close/>
              </a:path>
              <a:path w="2395220" h="1852295">
                <a:moveTo>
                  <a:pt x="1628178" y="876198"/>
                </a:moveTo>
                <a:lnTo>
                  <a:pt x="1623910" y="819886"/>
                </a:lnTo>
                <a:lnTo>
                  <a:pt x="1611160" y="775893"/>
                </a:lnTo>
                <a:lnTo>
                  <a:pt x="1590040" y="743267"/>
                </a:lnTo>
                <a:lnTo>
                  <a:pt x="1523022" y="708482"/>
                </a:lnTo>
                <a:lnTo>
                  <a:pt x="1477327" y="704481"/>
                </a:lnTo>
                <a:lnTo>
                  <a:pt x="1436420" y="707948"/>
                </a:lnTo>
                <a:lnTo>
                  <a:pt x="1402372" y="717778"/>
                </a:lnTo>
                <a:lnTo>
                  <a:pt x="1374863" y="733171"/>
                </a:lnTo>
                <a:lnTo>
                  <a:pt x="1353553" y="753313"/>
                </a:lnTo>
                <a:lnTo>
                  <a:pt x="1351800" y="753313"/>
                </a:lnTo>
                <a:lnTo>
                  <a:pt x="1345692" y="714946"/>
                </a:lnTo>
                <a:lnTo>
                  <a:pt x="1341310" y="712343"/>
                </a:lnTo>
                <a:lnTo>
                  <a:pt x="1290789" y="712343"/>
                </a:lnTo>
                <a:lnTo>
                  <a:pt x="1286446" y="714946"/>
                </a:lnTo>
                <a:lnTo>
                  <a:pt x="1286446" y="1136015"/>
                </a:lnTo>
                <a:lnTo>
                  <a:pt x="1291640" y="1139494"/>
                </a:lnTo>
                <a:lnTo>
                  <a:pt x="1362252" y="1139494"/>
                </a:lnTo>
                <a:lnTo>
                  <a:pt x="1366634" y="1136015"/>
                </a:lnTo>
                <a:lnTo>
                  <a:pt x="1366634" y="860526"/>
                </a:lnTo>
                <a:lnTo>
                  <a:pt x="1372565" y="817308"/>
                </a:lnTo>
                <a:lnTo>
                  <a:pt x="1389951" y="789381"/>
                </a:lnTo>
                <a:lnTo>
                  <a:pt x="1418120" y="774357"/>
                </a:lnTo>
                <a:lnTo>
                  <a:pt x="1456423" y="769874"/>
                </a:lnTo>
                <a:lnTo>
                  <a:pt x="1498663" y="775652"/>
                </a:lnTo>
                <a:lnTo>
                  <a:pt x="1527009" y="793838"/>
                </a:lnTo>
                <a:lnTo>
                  <a:pt x="1542948" y="825766"/>
                </a:lnTo>
                <a:lnTo>
                  <a:pt x="1547939" y="872718"/>
                </a:lnTo>
                <a:lnTo>
                  <a:pt x="1547939" y="1136015"/>
                </a:lnTo>
                <a:lnTo>
                  <a:pt x="1553159" y="1139494"/>
                </a:lnTo>
                <a:lnTo>
                  <a:pt x="1610741" y="1139494"/>
                </a:lnTo>
                <a:lnTo>
                  <a:pt x="1623822" y="1139494"/>
                </a:lnTo>
                <a:lnTo>
                  <a:pt x="1628178" y="1136015"/>
                </a:lnTo>
                <a:lnTo>
                  <a:pt x="1628178" y="876198"/>
                </a:lnTo>
                <a:close/>
              </a:path>
              <a:path w="2395220" h="1852295">
                <a:moveTo>
                  <a:pt x="2069871" y="714921"/>
                </a:moveTo>
                <a:lnTo>
                  <a:pt x="2066391" y="712330"/>
                </a:lnTo>
                <a:lnTo>
                  <a:pt x="2024545" y="712330"/>
                </a:lnTo>
                <a:lnTo>
                  <a:pt x="2005952" y="713625"/>
                </a:lnTo>
                <a:lnTo>
                  <a:pt x="1990318" y="717448"/>
                </a:lnTo>
                <a:lnTo>
                  <a:pt x="1976970" y="723722"/>
                </a:lnTo>
                <a:lnTo>
                  <a:pt x="1965286" y="732383"/>
                </a:lnTo>
                <a:lnTo>
                  <a:pt x="1939836" y="719188"/>
                </a:lnTo>
                <a:lnTo>
                  <a:pt x="1933879" y="717435"/>
                </a:lnTo>
                <a:lnTo>
                  <a:pt x="1933879" y="878827"/>
                </a:lnTo>
                <a:lnTo>
                  <a:pt x="1933816" y="897991"/>
                </a:lnTo>
                <a:lnTo>
                  <a:pt x="1930019" y="947216"/>
                </a:lnTo>
                <a:lnTo>
                  <a:pt x="1916010" y="982586"/>
                </a:lnTo>
                <a:lnTo>
                  <a:pt x="1888261" y="1003566"/>
                </a:lnTo>
                <a:lnTo>
                  <a:pt x="1843201" y="1010500"/>
                </a:lnTo>
                <a:lnTo>
                  <a:pt x="1798485" y="1003566"/>
                </a:lnTo>
                <a:lnTo>
                  <a:pt x="1770735" y="982687"/>
                </a:lnTo>
                <a:lnTo>
                  <a:pt x="1756537" y="947572"/>
                </a:lnTo>
                <a:lnTo>
                  <a:pt x="1752549" y="897991"/>
                </a:lnTo>
                <a:lnTo>
                  <a:pt x="1752549" y="878827"/>
                </a:lnTo>
                <a:lnTo>
                  <a:pt x="1756664" y="828802"/>
                </a:lnTo>
                <a:lnTo>
                  <a:pt x="1771065" y="794385"/>
                </a:lnTo>
                <a:lnTo>
                  <a:pt x="1798866" y="774509"/>
                </a:lnTo>
                <a:lnTo>
                  <a:pt x="1843201" y="768121"/>
                </a:lnTo>
                <a:lnTo>
                  <a:pt x="1886419" y="774509"/>
                </a:lnTo>
                <a:lnTo>
                  <a:pt x="1914372" y="794385"/>
                </a:lnTo>
                <a:lnTo>
                  <a:pt x="1929396" y="828802"/>
                </a:lnTo>
                <a:lnTo>
                  <a:pt x="1933879" y="878827"/>
                </a:lnTo>
                <a:lnTo>
                  <a:pt x="1933879" y="717435"/>
                </a:lnTo>
                <a:lnTo>
                  <a:pt x="1910778" y="710577"/>
                </a:lnTo>
                <a:lnTo>
                  <a:pt x="1878457" y="705891"/>
                </a:lnTo>
                <a:lnTo>
                  <a:pt x="1843201" y="704469"/>
                </a:lnTo>
                <a:lnTo>
                  <a:pt x="1790153" y="708571"/>
                </a:lnTo>
                <a:lnTo>
                  <a:pt x="1746910" y="721525"/>
                </a:lnTo>
                <a:lnTo>
                  <a:pt x="1713407" y="744372"/>
                </a:lnTo>
                <a:lnTo>
                  <a:pt x="1689557" y="778103"/>
                </a:lnTo>
                <a:lnTo>
                  <a:pt x="1675307" y="823747"/>
                </a:lnTo>
                <a:lnTo>
                  <a:pt x="1670570" y="882319"/>
                </a:lnTo>
                <a:lnTo>
                  <a:pt x="1670570" y="897991"/>
                </a:lnTo>
                <a:lnTo>
                  <a:pt x="1674761" y="952449"/>
                </a:lnTo>
                <a:lnTo>
                  <a:pt x="1687830" y="996518"/>
                </a:lnTo>
                <a:lnTo>
                  <a:pt x="1710474" y="1030401"/>
                </a:lnTo>
                <a:lnTo>
                  <a:pt x="1743430" y="1054341"/>
                </a:lnTo>
                <a:lnTo>
                  <a:pt x="1787436" y="1068552"/>
                </a:lnTo>
                <a:lnTo>
                  <a:pt x="1843201" y="1073238"/>
                </a:lnTo>
                <a:lnTo>
                  <a:pt x="1858759" y="1072921"/>
                </a:lnTo>
                <a:lnTo>
                  <a:pt x="1872830" y="1072045"/>
                </a:lnTo>
                <a:lnTo>
                  <a:pt x="1885607" y="1070673"/>
                </a:lnTo>
                <a:lnTo>
                  <a:pt x="1897227" y="1068870"/>
                </a:lnTo>
                <a:lnTo>
                  <a:pt x="1921141" y="1083322"/>
                </a:lnTo>
                <a:lnTo>
                  <a:pt x="1938007" y="1102664"/>
                </a:lnTo>
                <a:lnTo>
                  <a:pt x="1948002" y="1126261"/>
                </a:lnTo>
                <a:lnTo>
                  <a:pt x="1951291" y="1153439"/>
                </a:lnTo>
                <a:lnTo>
                  <a:pt x="1951291" y="1160411"/>
                </a:lnTo>
                <a:lnTo>
                  <a:pt x="1944471" y="1196314"/>
                </a:lnTo>
                <a:lnTo>
                  <a:pt x="1924812" y="1220038"/>
                </a:lnTo>
                <a:lnTo>
                  <a:pt x="1893557" y="1233131"/>
                </a:lnTo>
                <a:lnTo>
                  <a:pt x="1851914" y="1237145"/>
                </a:lnTo>
                <a:lnTo>
                  <a:pt x="1814347" y="1234998"/>
                </a:lnTo>
                <a:lnTo>
                  <a:pt x="1776298" y="1229067"/>
                </a:lnTo>
                <a:lnTo>
                  <a:pt x="1739874" y="1220216"/>
                </a:lnTo>
                <a:lnTo>
                  <a:pt x="1701990" y="1207477"/>
                </a:lnTo>
                <a:lnTo>
                  <a:pt x="1698498" y="1205750"/>
                </a:lnTo>
                <a:lnTo>
                  <a:pt x="1692389" y="1205750"/>
                </a:lnTo>
                <a:lnTo>
                  <a:pt x="1688033" y="1207477"/>
                </a:lnTo>
                <a:lnTo>
                  <a:pt x="1686306" y="1213612"/>
                </a:lnTo>
                <a:lnTo>
                  <a:pt x="1677543" y="1238859"/>
                </a:lnTo>
                <a:lnTo>
                  <a:pt x="1674914" y="1248460"/>
                </a:lnTo>
                <a:lnTo>
                  <a:pt x="1673186" y="1253705"/>
                </a:lnTo>
                <a:lnTo>
                  <a:pt x="1673186" y="1263281"/>
                </a:lnTo>
                <a:lnTo>
                  <a:pt x="1723313" y="1283779"/>
                </a:lnTo>
                <a:lnTo>
                  <a:pt x="1765947" y="1293710"/>
                </a:lnTo>
                <a:lnTo>
                  <a:pt x="1811693" y="1300200"/>
                </a:lnTo>
                <a:lnTo>
                  <a:pt x="1857997" y="1302524"/>
                </a:lnTo>
                <a:lnTo>
                  <a:pt x="1920328" y="1297114"/>
                </a:lnTo>
                <a:lnTo>
                  <a:pt x="1969096" y="1280934"/>
                </a:lnTo>
                <a:lnTo>
                  <a:pt x="2004148" y="1254125"/>
                </a:lnTo>
                <a:lnTo>
                  <a:pt x="2013775" y="1237145"/>
                </a:lnTo>
                <a:lnTo>
                  <a:pt x="2025307" y="1216825"/>
                </a:lnTo>
                <a:lnTo>
                  <a:pt x="2032393" y="1169136"/>
                </a:lnTo>
                <a:lnTo>
                  <a:pt x="2032393" y="1159560"/>
                </a:lnTo>
                <a:lnTo>
                  <a:pt x="2027948" y="1123467"/>
                </a:lnTo>
                <a:lnTo>
                  <a:pt x="2014512" y="1090561"/>
                </a:lnTo>
                <a:lnTo>
                  <a:pt x="1997303" y="1068870"/>
                </a:lnTo>
                <a:lnTo>
                  <a:pt x="1991918" y="1062075"/>
                </a:lnTo>
                <a:lnTo>
                  <a:pt x="1960016" y="1039241"/>
                </a:lnTo>
                <a:lnTo>
                  <a:pt x="1982711" y="1021715"/>
                </a:lnTo>
                <a:lnTo>
                  <a:pt x="1989797" y="1010500"/>
                </a:lnTo>
                <a:lnTo>
                  <a:pt x="2000351" y="993800"/>
                </a:lnTo>
                <a:lnTo>
                  <a:pt x="2011781" y="953300"/>
                </a:lnTo>
                <a:lnTo>
                  <a:pt x="2015845" y="897991"/>
                </a:lnTo>
                <a:lnTo>
                  <a:pt x="2015744" y="878827"/>
                </a:lnTo>
                <a:lnTo>
                  <a:pt x="2014994" y="851789"/>
                </a:lnTo>
                <a:lnTo>
                  <a:pt x="2012340" y="825106"/>
                </a:lnTo>
                <a:lnTo>
                  <a:pt x="2007730" y="801535"/>
                </a:lnTo>
                <a:lnTo>
                  <a:pt x="2000999" y="780326"/>
                </a:lnTo>
                <a:lnTo>
                  <a:pt x="2007476" y="778040"/>
                </a:lnTo>
                <a:lnTo>
                  <a:pt x="2014943" y="776401"/>
                </a:lnTo>
                <a:lnTo>
                  <a:pt x="2023071" y="775423"/>
                </a:lnTo>
                <a:lnTo>
                  <a:pt x="2031517" y="775093"/>
                </a:lnTo>
                <a:lnTo>
                  <a:pt x="2068106" y="775093"/>
                </a:lnTo>
                <a:lnTo>
                  <a:pt x="2069871" y="771626"/>
                </a:lnTo>
                <a:lnTo>
                  <a:pt x="2069871" y="768121"/>
                </a:lnTo>
                <a:lnTo>
                  <a:pt x="2069871" y="732383"/>
                </a:lnTo>
                <a:lnTo>
                  <a:pt x="2069871" y="714921"/>
                </a:lnTo>
                <a:close/>
              </a:path>
              <a:path w="2395220" h="1852295">
                <a:moveTo>
                  <a:pt x="2395194" y="21831"/>
                </a:moveTo>
                <a:lnTo>
                  <a:pt x="2391689" y="13741"/>
                </a:lnTo>
                <a:lnTo>
                  <a:pt x="2383929" y="9258"/>
                </a:lnTo>
                <a:lnTo>
                  <a:pt x="2371420" y="7874"/>
                </a:lnTo>
                <a:lnTo>
                  <a:pt x="2291181" y="7874"/>
                </a:lnTo>
                <a:lnTo>
                  <a:pt x="2256040" y="73342"/>
                </a:lnTo>
                <a:lnTo>
                  <a:pt x="2246655" y="122110"/>
                </a:lnTo>
                <a:lnTo>
                  <a:pt x="2235530" y="174472"/>
                </a:lnTo>
                <a:lnTo>
                  <a:pt x="2223020" y="227190"/>
                </a:lnTo>
                <a:lnTo>
                  <a:pt x="2209495" y="277050"/>
                </a:lnTo>
                <a:lnTo>
                  <a:pt x="2195334" y="320840"/>
                </a:lnTo>
                <a:lnTo>
                  <a:pt x="2190953" y="320840"/>
                </a:lnTo>
                <a:lnTo>
                  <a:pt x="2178647" y="276987"/>
                </a:lnTo>
                <a:lnTo>
                  <a:pt x="2166353" y="229235"/>
                </a:lnTo>
                <a:lnTo>
                  <a:pt x="2154339" y="179057"/>
                </a:lnTo>
                <a:lnTo>
                  <a:pt x="2142909" y="127939"/>
                </a:lnTo>
                <a:lnTo>
                  <a:pt x="2137321" y="101130"/>
                </a:lnTo>
                <a:lnTo>
                  <a:pt x="2132355" y="77355"/>
                </a:lnTo>
                <a:lnTo>
                  <a:pt x="2122970" y="28778"/>
                </a:lnTo>
                <a:lnTo>
                  <a:pt x="2092426" y="7874"/>
                </a:lnTo>
                <a:lnTo>
                  <a:pt x="1966912" y="7874"/>
                </a:lnTo>
                <a:lnTo>
                  <a:pt x="1943709" y="8991"/>
                </a:lnTo>
                <a:lnTo>
                  <a:pt x="1922462" y="12230"/>
                </a:lnTo>
                <a:lnTo>
                  <a:pt x="1903171" y="17424"/>
                </a:lnTo>
                <a:lnTo>
                  <a:pt x="1885835" y="24422"/>
                </a:lnTo>
                <a:lnTo>
                  <a:pt x="1860778" y="13258"/>
                </a:lnTo>
                <a:lnTo>
                  <a:pt x="1831225" y="5676"/>
                </a:lnTo>
                <a:lnTo>
                  <a:pt x="1810004" y="3022"/>
                </a:lnTo>
                <a:lnTo>
                  <a:pt x="1810004" y="214477"/>
                </a:lnTo>
                <a:lnTo>
                  <a:pt x="1809153" y="236982"/>
                </a:lnTo>
                <a:lnTo>
                  <a:pt x="1795157" y="273773"/>
                </a:lnTo>
                <a:lnTo>
                  <a:pt x="1754187" y="285953"/>
                </a:lnTo>
                <a:lnTo>
                  <a:pt x="1748078" y="285953"/>
                </a:lnTo>
                <a:lnTo>
                  <a:pt x="1707108" y="273773"/>
                </a:lnTo>
                <a:lnTo>
                  <a:pt x="1693164" y="236982"/>
                </a:lnTo>
                <a:lnTo>
                  <a:pt x="1692325" y="214477"/>
                </a:lnTo>
                <a:lnTo>
                  <a:pt x="1692376" y="179057"/>
                </a:lnTo>
                <a:lnTo>
                  <a:pt x="1700390" y="129946"/>
                </a:lnTo>
                <a:lnTo>
                  <a:pt x="1734210" y="109918"/>
                </a:lnTo>
                <a:lnTo>
                  <a:pt x="1748078" y="108991"/>
                </a:lnTo>
                <a:lnTo>
                  <a:pt x="1754187" y="108991"/>
                </a:lnTo>
                <a:lnTo>
                  <a:pt x="1795157" y="121183"/>
                </a:lnTo>
                <a:lnTo>
                  <a:pt x="1809153" y="157962"/>
                </a:lnTo>
                <a:lnTo>
                  <a:pt x="1810004" y="214477"/>
                </a:lnTo>
                <a:lnTo>
                  <a:pt x="1810004" y="3022"/>
                </a:lnTo>
                <a:lnTo>
                  <a:pt x="1796948" y="1371"/>
                </a:lnTo>
                <a:lnTo>
                  <a:pt x="1757692" y="12"/>
                </a:lnTo>
                <a:lnTo>
                  <a:pt x="1745475" y="12"/>
                </a:lnTo>
                <a:lnTo>
                  <a:pt x="1684096" y="4356"/>
                </a:lnTo>
                <a:lnTo>
                  <a:pt x="1635518" y="17678"/>
                </a:lnTo>
                <a:lnTo>
                  <a:pt x="1599006" y="40335"/>
                </a:lnTo>
                <a:lnTo>
                  <a:pt x="1573834" y="72720"/>
                </a:lnTo>
                <a:lnTo>
                  <a:pt x="1559255" y="115239"/>
                </a:lnTo>
                <a:lnTo>
                  <a:pt x="1554568" y="168249"/>
                </a:lnTo>
                <a:lnTo>
                  <a:pt x="1554619" y="227190"/>
                </a:lnTo>
                <a:lnTo>
                  <a:pt x="1559839" y="279692"/>
                </a:lnTo>
                <a:lnTo>
                  <a:pt x="1575549" y="322211"/>
                </a:lnTo>
                <a:lnTo>
                  <a:pt x="1601533" y="354609"/>
                </a:lnTo>
                <a:lnTo>
                  <a:pt x="1637601" y="377266"/>
                </a:lnTo>
                <a:lnTo>
                  <a:pt x="1683613" y="390575"/>
                </a:lnTo>
                <a:lnTo>
                  <a:pt x="1739379" y="394931"/>
                </a:lnTo>
                <a:lnTo>
                  <a:pt x="1762912" y="394931"/>
                </a:lnTo>
                <a:lnTo>
                  <a:pt x="1774736" y="394779"/>
                </a:lnTo>
                <a:lnTo>
                  <a:pt x="1786216" y="394373"/>
                </a:lnTo>
                <a:lnTo>
                  <a:pt x="1796732" y="393814"/>
                </a:lnTo>
                <a:lnTo>
                  <a:pt x="1805609" y="393166"/>
                </a:lnTo>
                <a:lnTo>
                  <a:pt x="1817446" y="403694"/>
                </a:lnTo>
                <a:lnTo>
                  <a:pt x="1825574" y="414540"/>
                </a:lnTo>
                <a:lnTo>
                  <a:pt x="1830273" y="426034"/>
                </a:lnTo>
                <a:lnTo>
                  <a:pt x="1831784" y="438505"/>
                </a:lnTo>
                <a:lnTo>
                  <a:pt x="1831784" y="441121"/>
                </a:lnTo>
                <a:lnTo>
                  <a:pt x="1827530" y="459841"/>
                </a:lnTo>
                <a:lnTo>
                  <a:pt x="1814131" y="473824"/>
                </a:lnTo>
                <a:lnTo>
                  <a:pt x="1790585" y="482561"/>
                </a:lnTo>
                <a:lnTo>
                  <a:pt x="1755927" y="485584"/>
                </a:lnTo>
                <a:lnTo>
                  <a:pt x="1743735" y="485584"/>
                </a:lnTo>
                <a:lnTo>
                  <a:pt x="1714373" y="483730"/>
                </a:lnTo>
                <a:lnTo>
                  <a:pt x="1679549" y="478510"/>
                </a:lnTo>
                <a:lnTo>
                  <a:pt x="1642592" y="470522"/>
                </a:lnTo>
                <a:lnTo>
                  <a:pt x="1606867" y="460324"/>
                </a:lnTo>
                <a:lnTo>
                  <a:pt x="1594485" y="458127"/>
                </a:lnTo>
                <a:lnTo>
                  <a:pt x="1559788" y="533527"/>
                </a:lnTo>
                <a:lnTo>
                  <a:pt x="1558340" y="544842"/>
                </a:lnTo>
                <a:lnTo>
                  <a:pt x="1560664" y="554024"/>
                </a:lnTo>
                <a:lnTo>
                  <a:pt x="1615211" y="578916"/>
                </a:lnTo>
                <a:lnTo>
                  <a:pt x="1658747" y="588899"/>
                </a:lnTo>
                <a:lnTo>
                  <a:pt x="1704238" y="595604"/>
                </a:lnTo>
                <a:lnTo>
                  <a:pt x="1748078" y="598055"/>
                </a:lnTo>
                <a:lnTo>
                  <a:pt x="1764639" y="598055"/>
                </a:lnTo>
                <a:lnTo>
                  <a:pt x="1830666" y="594067"/>
                </a:lnTo>
                <a:lnTo>
                  <a:pt x="1882851" y="582434"/>
                </a:lnTo>
                <a:lnTo>
                  <a:pt x="1921992" y="563626"/>
                </a:lnTo>
                <a:lnTo>
                  <a:pt x="1964512" y="506437"/>
                </a:lnTo>
                <a:lnTo>
                  <a:pt x="1967293" y="485584"/>
                </a:lnTo>
                <a:lnTo>
                  <a:pt x="1969516" y="469036"/>
                </a:lnTo>
                <a:lnTo>
                  <a:pt x="1969516" y="462927"/>
                </a:lnTo>
                <a:lnTo>
                  <a:pt x="1964321" y="430085"/>
                </a:lnTo>
                <a:lnTo>
                  <a:pt x="1949577" y="400265"/>
                </a:lnTo>
                <a:lnTo>
                  <a:pt x="1943214" y="393166"/>
                </a:lnTo>
                <a:lnTo>
                  <a:pt x="1926488" y="374535"/>
                </a:lnTo>
                <a:lnTo>
                  <a:pt x="1896300" y="353961"/>
                </a:lnTo>
                <a:lnTo>
                  <a:pt x="1919795" y="332714"/>
                </a:lnTo>
                <a:lnTo>
                  <a:pt x="1935746" y="305028"/>
                </a:lnTo>
                <a:lnTo>
                  <a:pt x="1940699" y="285953"/>
                </a:lnTo>
                <a:lnTo>
                  <a:pt x="1944852" y="269976"/>
                </a:lnTo>
                <a:lnTo>
                  <a:pt x="1947697" y="227190"/>
                </a:lnTo>
                <a:lnTo>
                  <a:pt x="1947735" y="168249"/>
                </a:lnTo>
                <a:lnTo>
                  <a:pt x="1947252" y="150495"/>
                </a:lnTo>
                <a:lnTo>
                  <a:pt x="1945868" y="134696"/>
                </a:lnTo>
                <a:lnTo>
                  <a:pt x="1943671" y="120192"/>
                </a:lnTo>
                <a:lnTo>
                  <a:pt x="1941309" y="108991"/>
                </a:lnTo>
                <a:lnTo>
                  <a:pt x="1940750" y="106349"/>
                </a:lnTo>
                <a:lnTo>
                  <a:pt x="1948129" y="104076"/>
                </a:lnTo>
                <a:lnTo>
                  <a:pt x="1955914" y="102438"/>
                </a:lnTo>
                <a:lnTo>
                  <a:pt x="1964182" y="101460"/>
                </a:lnTo>
                <a:lnTo>
                  <a:pt x="1973021" y="101130"/>
                </a:lnTo>
                <a:lnTo>
                  <a:pt x="2000910" y="101130"/>
                </a:lnTo>
                <a:lnTo>
                  <a:pt x="2013165" y="151828"/>
                </a:lnTo>
                <a:lnTo>
                  <a:pt x="2026907" y="204546"/>
                </a:lnTo>
                <a:lnTo>
                  <a:pt x="2041563" y="256641"/>
                </a:lnTo>
                <a:lnTo>
                  <a:pt x="2056574" y="305460"/>
                </a:lnTo>
                <a:lnTo>
                  <a:pt x="2071395" y="348361"/>
                </a:lnTo>
                <a:lnTo>
                  <a:pt x="2097989" y="406209"/>
                </a:lnTo>
                <a:lnTo>
                  <a:pt x="2125662" y="434213"/>
                </a:lnTo>
                <a:lnTo>
                  <a:pt x="2142121" y="442010"/>
                </a:lnTo>
                <a:lnTo>
                  <a:pt x="2133498" y="462026"/>
                </a:lnTo>
                <a:lnTo>
                  <a:pt x="2120773" y="488429"/>
                </a:lnTo>
                <a:lnTo>
                  <a:pt x="2106091" y="517766"/>
                </a:lnTo>
                <a:lnTo>
                  <a:pt x="2091563" y="546608"/>
                </a:lnTo>
                <a:lnTo>
                  <a:pt x="2088095" y="553580"/>
                </a:lnTo>
                <a:lnTo>
                  <a:pt x="2087245" y="557949"/>
                </a:lnTo>
                <a:lnTo>
                  <a:pt x="2087245" y="561441"/>
                </a:lnTo>
                <a:lnTo>
                  <a:pt x="2154351" y="602424"/>
                </a:lnTo>
                <a:lnTo>
                  <a:pt x="2179612" y="609384"/>
                </a:lnTo>
                <a:lnTo>
                  <a:pt x="2186863" y="608482"/>
                </a:lnTo>
                <a:lnTo>
                  <a:pt x="2228227" y="544271"/>
                </a:lnTo>
                <a:lnTo>
                  <a:pt x="2251113" y="496481"/>
                </a:lnTo>
                <a:lnTo>
                  <a:pt x="2272601" y="448017"/>
                </a:lnTo>
                <a:lnTo>
                  <a:pt x="2292667" y="399199"/>
                </a:lnTo>
                <a:lnTo>
                  <a:pt x="2311235" y="350342"/>
                </a:lnTo>
                <a:lnTo>
                  <a:pt x="2321572" y="320840"/>
                </a:lnTo>
                <a:lnTo>
                  <a:pt x="2328265" y="301764"/>
                </a:lnTo>
                <a:lnTo>
                  <a:pt x="2343696" y="253784"/>
                </a:lnTo>
                <a:lnTo>
                  <a:pt x="2357463" y="206717"/>
                </a:lnTo>
                <a:lnTo>
                  <a:pt x="2369540" y="160896"/>
                </a:lnTo>
                <a:lnTo>
                  <a:pt x="2379903" y="116332"/>
                </a:lnTo>
                <a:lnTo>
                  <a:pt x="2388336" y="74218"/>
                </a:lnTo>
                <a:lnTo>
                  <a:pt x="2394953" y="34010"/>
                </a:lnTo>
                <a:lnTo>
                  <a:pt x="2395194" y="21831"/>
                </a:lnTo>
                <a:close/>
              </a:path>
            </a:pathLst>
          </a:custGeom>
          <a:solidFill>
            <a:srgbClr val="000000"/>
          </a:solidFill>
        </p:spPr>
        <p:txBody>
          <a:bodyPr wrap="square" lIns="0" tIns="0" rIns="0" bIns="0" rtlCol="0"/>
          <a:lstStyle/>
          <a:p>
            <a:endParaRPr/>
          </a:p>
        </p:txBody>
      </p:sp>
      <p:grpSp>
        <p:nvGrpSpPr>
          <p:cNvPr id="67" name="object 4">
            <a:extLst>
              <a:ext uri="{FF2B5EF4-FFF2-40B4-BE49-F238E27FC236}">
                <a16:creationId xmlns:a16="http://schemas.microsoft.com/office/drawing/2014/main" id="{43305565-3073-26CA-092E-E54F9E6C63D5}"/>
              </a:ext>
            </a:extLst>
          </p:cNvPr>
          <p:cNvGrpSpPr/>
          <p:nvPr userDrawn="1"/>
        </p:nvGrpSpPr>
        <p:grpSpPr>
          <a:xfrm>
            <a:off x="837670" y="9764102"/>
            <a:ext cx="4721860" cy="707390"/>
            <a:chOff x="837670" y="9764102"/>
            <a:chExt cx="4721860" cy="707390"/>
          </a:xfrm>
        </p:grpSpPr>
        <p:sp>
          <p:nvSpPr>
            <p:cNvPr id="68" name="object 5">
              <a:extLst>
                <a:ext uri="{FF2B5EF4-FFF2-40B4-BE49-F238E27FC236}">
                  <a16:creationId xmlns:a16="http://schemas.microsoft.com/office/drawing/2014/main" id="{52C11ED4-1471-4259-4589-E6D1B4A7E69B}"/>
                </a:ext>
              </a:extLst>
            </p:cNvPr>
            <p:cNvSpPr/>
            <p:nvPr/>
          </p:nvSpPr>
          <p:spPr>
            <a:xfrm>
              <a:off x="842382" y="9768814"/>
              <a:ext cx="4712335" cy="697865"/>
            </a:xfrm>
            <a:custGeom>
              <a:avLst/>
              <a:gdLst/>
              <a:ahLst/>
              <a:cxnLst/>
              <a:rect l="l" t="t" r="r" b="b"/>
              <a:pathLst>
                <a:path w="4712335" h="697865">
                  <a:moveTo>
                    <a:pt x="188475" y="0"/>
                  </a:moveTo>
                  <a:lnTo>
                    <a:pt x="138372" y="6732"/>
                  </a:lnTo>
                  <a:lnTo>
                    <a:pt x="93349" y="25732"/>
                  </a:lnTo>
                  <a:lnTo>
                    <a:pt x="55203" y="55203"/>
                  </a:lnTo>
                  <a:lnTo>
                    <a:pt x="25732" y="93349"/>
                  </a:lnTo>
                  <a:lnTo>
                    <a:pt x="6732" y="138372"/>
                  </a:lnTo>
                  <a:lnTo>
                    <a:pt x="0" y="188475"/>
                  </a:lnTo>
                  <a:lnTo>
                    <a:pt x="0" y="508885"/>
                  </a:lnTo>
                  <a:lnTo>
                    <a:pt x="6732" y="558988"/>
                  </a:lnTo>
                  <a:lnTo>
                    <a:pt x="25732" y="604011"/>
                  </a:lnTo>
                  <a:lnTo>
                    <a:pt x="55203" y="642157"/>
                  </a:lnTo>
                  <a:lnTo>
                    <a:pt x="93349" y="671628"/>
                  </a:lnTo>
                  <a:lnTo>
                    <a:pt x="138372" y="690628"/>
                  </a:lnTo>
                  <a:lnTo>
                    <a:pt x="188475" y="697360"/>
                  </a:lnTo>
                  <a:lnTo>
                    <a:pt x="4523422" y="697360"/>
                  </a:lnTo>
                  <a:lnTo>
                    <a:pt x="4573526" y="690628"/>
                  </a:lnTo>
                  <a:lnTo>
                    <a:pt x="4618549" y="671628"/>
                  </a:lnTo>
                  <a:lnTo>
                    <a:pt x="4656694" y="642157"/>
                  </a:lnTo>
                  <a:lnTo>
                    <a:pt x="4686165" y="604011"/>
                  </a:lnTo>
                  <a:lnTo>
                    <a:pt x="4705165" y="558988"/>
                  </a:lnTo>
                  <a:lnTo>
                    <a:pt x="4711898" y="508885"/>
                  </a:lnTo>
                  <a:lnTo>
                    <a:pt x="4711898" y="188475"/>
                  </a:lnTo>
                  <a:lnTo>
                    <a:pt x="4705165" y="138372"/>
                  </a:lnTo>
                  <a:lnTo>
                    <a:pt x="4686165" y="93349"/>
                  </a:lnTo>
                  <a:lnTo>
                    <a:pt x="4656694" y="55203"/>
                  </a:lnTo>
                  <a:lnTo>
                    <a:pt x="4618549" y="25732"/>
                  </a:lnTo>
                  <a:lnTo>
                    <a:pt x="4573526" y="6732"/>
                  </a:lnTo>
                  <a:lnTo>
                    <a:pt x="4523422" y="0"/>
                  </a:lnTo>
                  <a:lnTo>
                    <a:pt x="188475" y="0"/>
                  </a:lnTo>
                  <a:close/>
                </a:path>
              </a:pathLst>
            </a:custGeom>
            <a:ln w="9423">
              <a:solidFill>
                <a:schemeClr val="accent6"/>
              </a:solidFill>
            </a:ln>
          </p:spPr>
          <p:txBody>
            <a:bodyPr wrap="square" lIns="0" tIns="0" rIns="0" bIns="0" rtlCol="0"/>
            <a:lstStyle/>
            <a:p>
              <a:endParaRPr/>
            </a:p>
          </p:txBody>
        </p:sp>
        <p:sp>
          <p:nvSpPr>
            <p:cNvPr id="69" name="object 6">
              <a:extLst>
                <a:ext uri="{FF2B5EF4-FFF2-40B4-BE49-F238E27FC236}">
                  <a16:creationId xmlns:a16="http://schemas.microsoft.com/office/drawing/2014/main" id="{00719F00-088C-CF02-F519-F5BFA4C65407}"/>
                </a:ext>
              </a:extLst>
            </p:cNvPr>
            <p:cNvSpPr/>
            <p:nvPr/>
          </p:nvSpPr>
          <p:spPr>
            <a:xfrm>
              <a:off x="842382" y="9768814"/>
              <a:ext cx="3091180" cy="697865"/>
            </a:xfrm>
            <a:custGeom>
              <a:avLst/>
              <a:gdLst/>
              <a:ahLst/>
              <a:cxnLst/>
              <a:rect l="l" t="t" r="r" b="b"/>
              <a:pathLst>
                <a:path w="3091179" h="697865">
                  <a:moveTo>
                    <a:pt x="2902529" y="0"/>
                  </a:moveTo>
                  <a:lnTo>
                    <a:pt x="188475" y="0"/>
                  </a:lnTo>
                  <a:lnTo>
                    <a:pt x="138372" y="6732"/>
                  </a:lnTo>
                  <a:lnTo>
                    <a:pt x="93349" y="25732"/>
                  </a:lnTo>
                  <a:lnTo>
                    <a:pt x="55203" y="55203"/>
                  </a:lnTo>
                  <a:lnTo>
                    <a:pt x="25732" y="93349"/>
                  </a:lnTo>
                  <a:lnTo>
                    <a:pt x="6732" y="138372"/>
                  </a:lnTo>
                  <a:lnTo>
                    <a:pt x="0" y="188475"/>
                  </a:lnTo>
                  <a:lnTo>
                    <a:pt x="0" y="508885"/>
                  </a:lnTo>
                  <a:lnTo>
                    <a:pt x="6732" y="558988"/>
                  </a:lnTo>
                  <a:lnTo>
                    <a:pt x="25732" y="604011"/>
                  </a:lnTo>
                  <a:lnTo>
                    <a:pt x="55203" y="642157"/>
                  </a:lnTo>
                  <a:lnTo>
                    <a:pt x="93349" y="671628"/>
                  </a:lnTo>
                  <a:lnTo>
                    <a:pt x="138372" y="690628"/>
                  </a:lnTo>
                  <a:lnTo>
                    <a:pt x="188475" y="697360"/>
                  </a:lnTo>
                  <a:lnTo>
                    <a:pt x="2902529" y="697360"/>
                  </a:lnTo>
                  <a:lnTo>
                    <a:pt x="2952633" y="690628"/>
                  </a:lnTo>
                  <a:lnTo>
                    <a:pt x="2997656" y="671628"/>
                  </a:lnTo>
                  <a:lnTo>
                    <a:pt x="3035801" y="642157"/>
                  </a:lnTo>
                  <a:lnTo>
                    <a:pt x="3065272" y="604011"/>
                  </a:lnTo>
                  <a:lnTo>
                    <a:pt x="3084272" y="558988"/>
                  </a:lnTo>
                  <a:lnTo>
                    <a:pt x="3091005" y="508885"/>
                  </a:lnTo>
                  <a:lnTo>
                    <a:pt x="3091005" y="188475"/>
                  </a:lnTo>
                  <a:lnTo>
                    <a:pt x="3084272" y="138372"/>
                  </a:lnTo>
                  <a:lnTo>
                    <a:pt x="3065272" y="93349"/>
                  </a:lnTo>
                  <a:lnTo>
                    <a:pt x="3035801" y="55203"/>
                  </a:lnTo>
                  <a:lnTo>
                    <a:pt x="2997656" y="25732"/>
                  </a:lnTo>
                  <a:lnTo>
                    <a:pt x="2952633" y="6732"/>
                  </a:lnTo>
                  <a:lnTo>
                    <a:pt x="2902529" y="0"/>
                  </a:lnTo>
                  <a:close/>
                </a:path>
              </a:pathLst>
            </a:custGeom>
            <a:solidFill>
              <a:schemeClr val="accent6"/>
            </a:solidFill>
          </p:spPr>
          <p:txBody>
            <a:bodyPr wrap="square" lIns="0" tIns="0" rIns="0" bIns="0" rtlCol="0"/>
            <a:lstStyle/>
            <a:p>
              <a:endParaRPr/>
            </a:p>
          </p:txBody>
        </p:sp>
      </p:grpSp>
      <p:sp>
        <p:nvSpPr>
          <p:cNvPr id="70" name="Text Placeholder 10">
            <a:extLst>
              <a:ext uri="{FF2B5EF4-FFF2-40B4-BE49-F238E27FC236}">
                <a16:creationId xmlns:a16="http://schemas.microsoft.com/office/drawing/2014/main" id="{4D3284E9-7F70-6E44-5A7B-3E6919B59A57}"/>
              </a:ext>
            </a:extLst>
          </p:cNvPr>
          <p:cNvSpPr>
            <a:spLocks noGrp="1"/>
          </p:cNvSpPr>
          <p:nvPr>
            <p:ph type="body" sz="quarter" idx="12" hasCustomPrompt="1"/>
          </p:nvPr>
        </p:nvSpPr>
        <p:spPr>
          <a:xfrm>
            <a:off x="847030" y="9900963"/>
            <a:ext cx="3066638" cy="469359"/>
          </a:xfrm>
          <a:prstGeom prst="rect">
            <a:avLst/>
          </a:prstGeom>
        </p:spPr>
        <p:txBody>
          <a:bodyPr wrap="square">
            <a:spAutoFit/>
          </a:bodyPr>
          <a:lstStyle>
            <a:lvl1pPr algn="ctr">
              <a:defRPr sz="2450" b="1" i="0">
                <a:latin typeface="Poppins SemiBold" pitchFamily="2" charset="77"/>
                <a:cs typeface="Poppins SemiBold" pitchFamily="2" charset="77"/>
              </a:defRPr>
            </a:lvl1pPr>
          </a:lstStyle>
          <a:p>
            <a:pPr lvl="0"/>
            <a:r>
              <a:rPr lang="en-GB"/>
              <a:t>Presenter name</a:t>
            </a:r>
          </a:p>
        </p:txBody>
      </p:sp>
      <p:sp>
        <p:nvSpPr>
          <p:cNvPr id="72" name="Text Placeholder 13">
            <a:extLst>
              <a:ext uri="{FF2B5EF4-FFF2-40B4-BE49-F238E27FC236}">
                <a16:creationId xmlns:a16="http://schemas.microsoft.com/office/drawing/2014/main" id="{8323FA7F-A6A0-61B5-60BC-A1C953557359}"/>
              </a:ext>
            </a:extLst>
          </p:cNvPr>
          <p:cNvSpPr>
            <a:spLocks noGrp="1"/>
          </p:cNvSpPr>
          <p:nvPr>
            <p:ph type="body" sz="quarter" idx="13" hasCustomPrompt="1"/>
          </p:nvPr>
        </p:nvSpPr>
        <p:spPr>
          <a:xfrm>
            <a:off x="3938210" y="9900962"/>
            <a:ext cx="1596613" cy="469359"/>
          </a:xfrm>
          <a:prstGeom prst="rect">
            <a:avLst/>
          </a:prstGeom>
        </p:spPr>
        <p:txBody>
          <a:bodyPr wrap="square">
            <a:spAutoFit/>
          </a:bodyPr>
          <a:lstStyle>
            <a:lvl1pPr algn="ctr">
              <a:defRPr sz="2450">
                <a:solidFill>
                  <a:schemeClr val="tx1"/>
                </a:solidFill>
                <a:latin typeface="Poppins" pitchFamily="2" charset="77"/>
                <a:cs typeface="Poppins" pitchFamily="2" charset="77"/>
              </a:defRPr>
            </a:lvl1pPr>
          </a:lstStyle>
          <a:p>
            <a:pPr marL="12700">
              <a:lnSpc>
                <a:spcPct val="100000"/>
              </a:lnSpc>
              <a:spcBef>
                <a:spcPts val="220"/>
              </a:spcBef>
            </a:pPr>
            <a:r>
              <a:rPr lang="en-GB" sz="2450" spc="-45">
                <a:latin typeface="Poppins"/>
                <a:cs typeface="Poppins"/>
              </a:rPr>
              <a:t>01.03.23</a:t>
            </a:r>
            <a:endParaRPr lang="en-GB" sz="2450">
              <a:latin typeface="Poppins"/>
              <a:cs typeface="Poppins"/>
            </a:endParaRPr>
          </a:p>
        </p:txBody>
      </p:sp>
    </p:spTree>
    <p:extLst>
      <p:ext uri="{BB962C8B-B14F-4D97-AF65-F5344CB8AC3E}">
        <p14:creationId xmlns:p14="http://schemas.microsoft.com/office/powerpoint/2010/main" val="1587238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_Divider Slide">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3DC6E897-6F26-A62C-76D8-E8FBA01494A6}"/>
              </a:ext>
            </a:extLst>
          </p:cNvPr>
          <p:cNvSpPr/>
          <p:nvPr userDrawn="1"/>
        </p:nvSpPr>
        <p:spPr>
          <a:xfrm>
            <a:off x="523544" y="523544"/>
            <a:ext cx="19057620" cy="9738360"/>
          </a:xfrm>
          <a:custGeom>
            <a:avLst/>
            <a:gdLst/>
            <a:ahLst/>
            <a:cxnLst/>
            <a:rect l="l" t="t" r="r" b="b"/>
            <a:pathLst>
              <a:path w="19057620" h="9738360">
                <a:moveTo>
                  <a:pt x="18931360" y="0"/>
                </a:moveTo>
                <a:lnTo>
                  <a:pt x="125650" y="0"/>
                </a:lnTo>
                <a:lnTo>
                  <a:pt x="76743" y="9874"/>
                </a:lnTo>
                <a:lnTo>
                  <a:pt x="36803" y="36803"/>
                </a:lnTo>
                <a:lnTo>
                  <a:pt x="9874" y="76743"/>
                </a:lnTo>
                <a:lnTo>
                  <a:pt x="0" y="125650"/>
                </a:lnTo>
                <a:lnTo>
                  <a:pt x="0" y="9612272"/>
                </a:lnTo>
                <a:lnTo>
                  <a:pt x="9874" y="9661179"/>
                </a:lnTo>
                <a:lnTo>
                  <a:pt x="36803" y="9701119"/>
                </a:lnTo>
                <a:lnTo>
                  <a:pt x="76743" y="9728048"/>
                </a:lnTo>
                <a:lnTo>
                  <a:pt x="125650" y="9737923"/>
                </a:lnTo>
                <a:lnTo>
                  <a:pt x="18931360" y="9737923"/>
                </a:lnTo>
                <a:lnTo>
                  <a:pt x="18980267" y="9728048"/>
                </a:lnTo>
                <a:lnTo>
                  <a:pt x="19020207" y="9701119"/>
                </a:lnTo>
                <a:lnTo>
                  <a:pt x="19047136" y="9661179"/>
                </a:lnTo>
                <a:lnTo>
                  <a:pt x="19057011" y="9612272"/>
                </a:lnTo>
                <a:lnTo>
                  <a:pt x="19057011" y="125650"/>
                </a:lnTo>
                <a:lnTo>
                  <a:pt x="19047136" y="76743"/>
                </a:lnTo>
                <a:lnTo>
                  <a:pt x="19020207" y="36803"/>
                </a:lnTo>
                <a:lnTo>
                  <a:pt x="18980267" y="9874"/>
                </a:lnTo>
                <a:lnTo>
                  <a:pt x="18931360" y="0"/>
                </a:lnTo>
                <a:close/>
              </a:path>
            </a:pathLst>
          </a:custGeom>
          <a:solidFill>
            <a:srgbClr val="FFAF0A"/>
          </a:solidFill>
        </p:spPr>
        <p:txBody>
          <a:bodyPr wrap="square" lIns="0" tIns="0" rIns="0" bIns="0" rtlCol="0"/>
          <a:lstStyle/>
          <a:p>
            <a:endParaRPr/>
          </a:p>
        </p:txBody>
      </p:sp>
      <p:sp>
        <p:nvSpPr>
          <p:cNvPr id="15" name="Text Placeholder 14">
            <a:extLst>
              <a:ext uri="{FF2B5EF4-FFF2-40B4-BE49-F238E27FC236}">
                <a16:creationId xmlns:a16="http://schemas.microsoft.com/office/drawing/2014/main" id="{B62F5416-5917-187A-D3F7-F9BEDC8B88A6}"/>
              </a:ext>
            </a:extLst>
          </p:cNvPr>
          <p:cNvSpPr>
            <a:spLocks noGrp="1"/>
          </p:cNvSpPr>
          <p:nvPr>
            <p:ph type="body" sz="quarter" idx="10" hasCustomPrompt="1"/>
          </p:nvPr>
        </p:nvSpPr>
        <p:spPr>
          <a:xfrm>
            <a:off x="1136650" y="6397625"/>
            <a:ext cx="7924800" cy="1477328"/>
          </a:xfrm>
          <a:prstGeom prst="rect">
            <a:avLst/>
          </a:prstGeom>
        </p:spPr>
        <p:txBody>
          <a:bodyPr wrap="square">
            <a:spAutoFit/>
          </a:bodyPr>
          <a:lstStyle>
            <a:lvl1pPr>
              <a:defRPr sz="4500" b="0" i="0">
                <a:latin typeface="Poppins" pitchFamily="2" charset="77"/>
                <a:cs typeface="Poppins" pitchFamily="2" charset="77"/>
              </a:defRPr>
            </a:lvl1pPr>
          </a:lstStyle>
          <a:p>
            <a:pPr marL="12700" marR="5080">
              <a:lnSpc>
                <a:spcPts val="5360"/>
              </a:lnSpc>
              <a:spcBef>
                <a:spcPts val="280"/>
              </a:spcBef>
            </a:pPr>
            <a:r>
              <a:rPr lang="en-GB" sz="4500" spc="-50">
                <a:latin typeface="Poppins"/>
                <a:cs typeface="Poppins"/>
              </a:rPr>
              <a:t>Subheading</a:t>
            </a:r>
            <a:r>
              <a:rPr lang="en-GB" sz="4500" spc="-200">
                <a:latin typeface="Poppins"/>
                <a:cs typeface="Poppins"/>
              </a:rPr>
              <a:t> </a:t>
            </a:r>
            <a:r>
              <a:rPr lang="en-GB" sz="4500" spc="-20">
                <a:latin typeface="Poppins"/>
                <a:cs typeface="Poppins"/>
              </a:rPr>
              <a:t>copy </a:t>
            </a:r>
            <a:br>
              <a:rPr lang="en-GB" sz="4500" spc="-20">
                <a:latin typeface="Poppins"/>
                <a:cs typeface="Poppins"/>
              </a:rPr>
            </a:br>
            <a:r>
              <a:rPr lang="en-GB" sz="4500" spc="-20">
                <a:latin typeface="Poppins"/>
                <a:cs typeface="Poppins"/>
              </a:rPr>
              <a:t>Second</a:t>
            </a:r>
            <a:r>
              <a:rPr lang="en-GB" sz="4500" spc="-270">
                <a:latin typeface="Poppins"/>
                <a:cs typeface="Poppins"/>
              </a:rPr>
              <a:t> </a:t>
            </a:r>
            <a:r>
              <a:rPr lang="en-GB" sz="4500" spc="-20">
                <a:latin typeface="Poppins"/>
                <a:cs typeface="Poppins"/>
              </a:rPr>
              <a:t>line</a:t>
            </a:r>
            <a:endParaRPr lang="en-GB" sz="4500">
              <a:latin typeface="Poppins"/>
              <a:cs typeface="Poppins"/>
            </a:endParaRPr>
          </a:p>
        </p:txBody>
      </p:sp>
      <p:sp>
        <p:nvSpPr>
          <p:cNvPr id="8" name="object 5">
            <a:extLst>
              <a:ext uri="{FF2B5EF4-FFF2-40B4-BE49-F238E27FC236}">
                <a16:creationId xmlns:a16="http://schemas.microsoft.com/office/drawing/2014/main" id="{B26775C9-2158-3FBE-1D36-C61A4456D7C2}"/>
              </a:ext>
            </a:extLst>
          </p:cNvPr>
          <p:cNvSpPr txBox="1"/>
          <p:nvPr userDrawn="1"/>
        </p:nvSpPr>
        <p:spPr>
          <a:xfrm>
            <a:off x="824970" y="10569847"/>
            <a:ext cx="1891030" cy="289560"/>
          </a:xfrm>
          <a:prstGeom prst="rect">
            <a:avLst/>
          </a:prstGeom>
        </p:spPr>
        <p:txBody>
          <a:bodyPr vert="horz" wrap="square" lIns="0" tIns="26034" rIns="0" bIns="0" rtlCol="0">
            <a:spAutoFit/>
          </a:bodyPr>
          <a:lstStyle/>
          <a:p>
            <a:pPr marL="12700">
              <a:lnSpc>
                <a:spcPct val="100000"/>
              </a:lnSpc>
              <a:spcBef>
                <a:spcPts val="204"/>
              </a:spcBef>
            </a:pPr>
            <a:r>
              <a:rPr sz="1450" b="1">
                <a:latin typeface="Poppins-SemiBold"/>
                <a:cs typeface="Poppins-SemiBold"/>
              </a:rPr>
              <a:t>Energy</a:t>
            </a:r>
            <a:r>
              <a:rPr sz="1450" b="1" spc="50">
                <a:latin typeface="Poppins-SemiBold"/>
                <a:cs typeface="Poppins-SemiBold"/>
              </a:rPr>
              <a:t> </a:t>
            </a:r>
            <a:r>
              <a:rPr sz="1450" b="1">
                <a:latin typeface="Poppins-SemiBold"/>
                <a:cs typeface="Poppins-SemiBold"/>
              </a:rPr>
              <a:t>Saving</a:t>
            </a:r>
            <a:r>
              <a:rPr sz="1450" b="1" spc="55">
                <a:latin typeface="Poppins-SemiBold"/>
                <a:cs typeface="Poppins-SemiBold"/>
              </a:rPr>
              <a:t> </a:t>
            </a:r>
            <a:r>
              <a:rPr sz="1450" b="1" spc="-10">
                <a:latin typeface="Poppins-SemiBold"/>
                <a:cs typeface="Poppins-SemiBold"/>
              </a:rPr>
              <a:t>Trust</a:t>
            </a:r>
            <a:endParaRPr sz="1450">
              <a:latin typeface="Poppins-SemiBold"/>
              <a:cs typeface="Poppins-SemiBold"/>
            </a:endParaRPr>
          </a:p>
        </p:txBody>
      </p:sp>
      <p:sp>
        <p:nvSpPr>
          <p:cNvPr id="11" name="object 6">
            <a:extLst>
              <a:ext uri="{FF2B5EF4-FFF2-40B4-BE49-F238E27FC236}">
                <a16:creationId xmlns:a16="http://schemas.microsoft.com/office/drawing/2014/main" id="{448C0DA9-BB9B-49F6-D3CB-81A2F58414D3}"/>
              </a:ext>
            </a:extLst>
          </p:cNvPr>
          <p:cNvSpPr txBox="1"/>
          <p:nvPr userDrawn="1"/>
        </p:nvSpPr>
        <p:spPr>
          <a:xfrm>
            <a:off x="17900650" y="10569658"/>
            <a:ext cx="1396365" cy="249426"/>
          </a:xfrm>
          <a:prstGeom prst="rect">
            <a:avLst/>
          </a:prstGeom>
        </p:spPr>
        <p:txBody>
          <a:bodyPr vert="horz" wrap="square" lIns="0" tIns="26034" rIns="0" bIns="0" rtlCol="0">
            <a:spAutoFit/>
          </a:bodyPr>
          <a:lstStyle/>
          <a:p>
            <a:pPr marL="12700" algn="r">
              <a:lnSpc>
                <a:spcPct val="100000"/>
              </a:lnSpc>
              <a:spcBef>
                <a:spcPts val="204"/>
              </a:spcBef>
            </a:pPr>
            <a:fld id="{EC7E2835-8AAD-3E4C-967C-172B037C35F6}" type="slidenum">
              <a:rPr lang="en-GB" sz="1450" smtClean="0">
                <a:latin typeface="Poppins"/>
                <a:cs typeface="Poppins"/>
              </a:rPr>
              <a:t>‹#›</a:t>
            </a:fld>
            <a:endParaRPr sz="1450">
              <a:latin typeface="Poppins"/>
              <a:cs typeface="Poppins"/>
            </a:endParaRPr>
          </a:p>
        </p:txBody>
      </p:sp>
      <p:sp>
        <p:nvSpPr>
          <p:cNvPr id="5" name="Text Placeholder 3">
            <a:extLst>
              <a:ext uri="{FF2B5EF4-FFF2-40B4-BE49-F238E27FC236}">
                <a16:creationId xmlns:a16="http://schemas.microsoft.com/office/drawing/2014/main" id="{E71A2535-A14A-5542-360E-0880710DB7A3}"/>
              </a:ext>
            </a:extLst>
          </p:cNvPr>
          <p:cNvSpPr>
            <a:spLocks noGrp="1"/>
          </p:cNvSpPr>
          <p:nvPr>
            <p:ph type="body" sz="quarter" idx="11" hasCustomPrompt="1"/>
          </p:nvPr>
        </p:nvSpPr>
        <p:spPr>
          <a:xfrm>
            <a:off x="1212850" y="3476744"/>
            <a:ext cx="7848600" cy="2482731"/>
          </a:xfrm>
          <a:prstGeom prst="rect">
            <a:avLst/>
          </a:prstGeom>
        </p:spPr>
        <p:txBody>
          <a:bodyPr>
            <a:spAutoFit/>
          </a:bodyPr>
          <a:lstStyle>
            <a:lvl1pPr>
              <a:lnSpc>
                <a:spcPts val="9070"/>
              </a:lnSpc>
              <a:defRPr sz="9050" b="1" i="0">
                <a:latin typeface="Poppins SemiBold" pitchFamily="2" charset="77"/>
                <a:cs typeface="Poppins SemiBold" pitchFamily="2" charset="77"/>
              </a:defRPr>
            </a:lvl1pPr>
          </a:lstStyle>
          <a:p>
            <a:pPr lvl="0"/>
            <a:r>
              <a:rPr lang="en-GB" sz="9050" b="1" spc="-90">
                <a:latin typeface="Poppins-SemiBold"/>
                <a:cs typeface="Poppins-SemiBold"/>
              </a:rPr>
              <a:t>Divider</a:t>
            </a:r>
            <a:r>
              <a:rPr lang="en-GB" sz="9050" b="1" spc="-415">
                <a:latin typeface="Poppins-SemiBold"/>
                <a:cs typeface="Poppins-SemiBold"/>
              </a:rPr>
              <a:t> </a:t>
            </a:r>
            <a:r>
              <a:rPr lang="en-GB" sz="9050" b="1" spc="-155">
                <a:latin typeface="Poppins-SemiBold"/>
                <a:cs typeface="Poppins-SemiBold"/>
              </a:rPr>
              <a:t>slide </a:t>
            </a:r>
            <a:r>
              <a:rPr lang="en-GB" sz="9050" b="1" spc="-65">
                <a:latin typeface="Poppins-SemiBold"/>
                <a:cs typeface="Poppins-SemiBold"/>
              </a:rPr>
              <a:t>Second</a:t>
            </a:r>
            <a:r>
              <a:rPr lang="en-GB" sz="9050" b="1" spc="-434">
                <a:latin typeface="Poppins-SemiBold"/>
                <a:cs typeface="Poppins-SemiBold"/>
              </a:rPr>
              <a:t> </a:t>
            </a:r>
            <a:r>
              <a:rPr lang="en-GB" sz="9050" b="1" spc="-20">
                <a:latin typeface="Poppins-SemiBold"/>
                <a:cs typeface="Poppins-SemiBold"/>
              </a:rPr>
              <a:t>line</a:t>
            </a:r>
            <a:endParaRPr lang="en-GB"/>
          </a:p>
        </p:txBody>
      </p:sp>
      <p:sp>
        <p:nvSpPr>
          <p:cNvPr id="3" name="Footer Placeholder 10">
            <a:extLst>
              <a:ext uri="{FF2B5EF4-FFF2-40B4-BE49-F238E27FC236}">
                <a16:creationId xmlns:a16="http://schemas.microsoft.com/office/drawing/2014/main" id="{EE8DF70A-9307-97B2-736C-DCAD3B0AB1FC}"/>
              </a:ext>
            </a:extLst>
          </p:cNvPr>
          <p:cNvSpPr>
            <a:spLocks noGrp="1"/>
          </p:cNvSpPr>
          <p:nvPr>
            <p:ph type="ftr" sz="quarter" idx="3"/>
          </p:nvPr>
        </p:nvSpPr>
        <p:spPr>
          <a:xfrm>
            <a:off x="3884815" y="10546825"/>
            <a:ext cx="4511039" cy="315471"/>
          </a:xfrm>
          <a:prstGeom prst="rect">
            <a:avLst/>
          </a:prstGeom>
        </p:spPr>
        <p:txBody>
          <a:bodyPr vert="horz" wrap="square" lIns="91440" tIns="45720" rIns="91440" bIns="45720" rtlCol="0" anchor="ctr">
            <a:spAutoFit/>
          </a:bodyPr>
          <a:lstStyle>
            <a:lvl1pPr algn="l">
              <a:defRPr sz="1450">
                <a:solidFill>
                  <a:schemeClr val="tx1"/>
                </a:solidFill>
              </a:defRPr>
            </a:lvl1pPr>
          </a:lstStyle>
          <a:p>
            <a:r>
              <a:rPr lang="en-GB">
                <a:latin typeface="Poppins"/>
                <a:cs typeface="Poppins"/>
              </a:rPr>
              <a:t>Document</a:t>
            </a:r>
            <a:r>
              <a:rPr lang="en-GB" spc="80">
                <a:latin typeface="Poppins"/>
                <a:cs typeface="Poppins"/>
              </a:rPr>
              <a:t> </a:t>
            </a:r>
            <a:r>
              <a:rPr lang="en-GB" spc="-10">
                <a:latin typeface="Poppins"/>
                <a:cs typeface="Poppins"/>
              </a:rPr>
              <a:t>title</a:t>
            </a:r>
            <a:endParaRPr lang="en-GB">
              <a:latin typeface="Poppins"/>
              <a:cs typeface="Poppins"/>
            </a:endParaRPr>
          </a:p>
        </p:txBody>
      </p:sp>
    </p:spTree>
    <p:extLst>
      <p:ext uri="{BB962C8B-B14F-4D97-AF65-F5344CB8AC3E}">
        <p14:creationId xmlns:p14="http://schemas.microsoft.com/office/powerpoint/2010/main" val="3954435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16E73DDA-3724-298E-7378-230319B9C763}"/>
              </a:ext>
            </a:extLst>
          </p:cNvPr>
          <p:cNvSpPr/>
          <p:nvPr userDrawn="1"/>
        </p:nvSpPr>
        <p:spPr>
          <a:xfrm>
            <a:off x="523544" y="523544"/>
            <a:ext cx="19057620" cy="9738360"/>
          </a:xfrm>
          <a:custGeom>
            <a:avLst/>
            <a:gdLst/>
            <a:ahLst/>
            <a:cxnLst/>
            <a:rect l="l" t="t" r="r" b="b"/>
            <a:pathLst>
              <a:path w="19057620" h="9738360">
                <a:moveTo>
                  <a:pt x="18931360" y="0"/>
                </a:moveTo>
                <a:lnTo>
                  <a:pt x="125650" y="0"/>
                </a:lnTo>
                <a:lnTo>
                  <a:pt x="76743" y="9874"/>
                </a:lnTo>
                <a:lnTo>
                  <a:pt x="36803" y="36803"/>
                </a:lnTo>
                <a:lnTo>
                  <a:pt x="9874" y="76743"/>
                </a:lnTo>
                <a:lnTo>
                  <a:pt x="0" y="125650"/>
                </a:lnTo>
                <a:lnTo>
                  <a:pt x="0" y="9612272"/>
                </a:lnTo>
                <a:lnTo>
                  <a:pt x="9874" y="9661179"/>
                </a:lnTo>
                <a:lnTo>
                  <a:pt x="36803" y="9701119"/>
                </a:lnTo>
                <a:lnTo>
                  <a:pt x="76743" y="9728048"/>
                </a:lnTo>
                <a:lnTo>
                  <a:pt x="125650" y="9737923"/>
                </a:lnTo>
                <a:lnTo>
                  <a:pt x="18931360" y="9737923"/>
                </a:lnTo>
                <a:lnTo>
                  <a:pt x="18980267" y="9728048"/>
                </a:lnTo>
                <a:lnTo>
                  <a:pt x="19020207" y="9701119"/>
                </a:lnTo>
                <a:lnTo>
                  <a:pt x="19047136" y="9661179"/>
                </a:lnTo>
                <a:lnTo>
                  <a:pt x="19057011" y="9612272"/>
                </a:lnTo>
                <a:lnTo>
                  <a:pt x="19057011" y="125650"/>
                </a:lnTo>
                <a:lnTo>
                  <a:pt x="19047136" y="76743"/>
                </a:lnTo>
                <a:lnTo>
                  <a:pt x="19020207" y="36803"/>
                </a:lnTo>
                <a:lnTo>
                  <a:pt x="18980267" y="9874"/>
                </a:lnTo>
                <a:lnTo>
                  <a:pt x="18931360" y="0"/>
                </a:lnTo>
                <a:close/>
              </a:path>
            </a:pathLst>
          </a:custGeom>
          <a:solidFill>
            <a:srgbClr val="AADCE1"/>
          </a:solidFill>
        </p:spPr>
        <p:txBody>
          <a:bodyPr wrap="square" lIns="0" tIns="0" rIns="0" bIns="0" rtlCol="0"/>
          <a:lstStyle/>
          <a:p>
            <a:endParaRPr/>
          </a:p>
        </p:txBody>
      </p:sp>
      <p:sp>
        <p:nvSpPr>
          <p:cNvPr id="8" name="object 5">
            <a:extLst>
              <a:ext uri="{FF2B5EF4-FFF2-40B4-BE49-F238E27FC236}">
                <a16:creationId xmlns:a16="http://schemas.microsoft.com/office/drawing/2014/main" id="{B26775C9-2158-3FBE-1D36-C61A4456D7C2}"/>
              </a:ext>
            </a:extLst>
          </p:cNvPr>
          <p:cNvSpPr txBox="1"/>
          <p:nvPr userDrawn="1"/>
        </p:nvSpPr>
        <p:spPr>
          <a:xfrm>
            <a:off x="824970" y="10569847"/>
            <a:ext cx="1891030" cy="289560"/>
          </a:xfrm>
          <a:prstGeom prst="rect">
            <a:avLst/>
          </a:prstGeom>
        </p:spPr>
        <p:txBody>
          <a:bodyPr vert="horz" wrap="square" lIns="0" tIns="26034" rIns="0" bIns="0" rtlCol="0">
            <a:spAutoFit/>
          </a:bodyPr>
          <a:lstStyle/>
          <a:p>
            <a:pPr marL="12700">
              <a:lnSpc>
                <a:spcPct val="100000"/>
              </a:lnSpc>
              <a:spcBef>
                <a:spcPts val="204"/>
              </a:spcBef>
            </a:pPr>
            <a:r>
              <a:rPr sz="1450" b="1">
                <a:latin typeface="Poppins-SemiBold"/>
                <a:cs typeface="Poppins-SemiBold"/>
              </a:rPr>
              <a:t>Energy</a:t>
            </a:r>
            <a:r>
              <a:rPr sz="1450" b="1" spc="50">
                <a:latin typeface="Poppins-SemiBold"/>
                <a:cs typeface="Poppins-SemiBold"/>
              </a:rPr>
              <a:t> </a:t>
            </a:r>
            <a:r>
              <a:rPr sz="1450" b="1">
                <a:latin typeface="Poppins-SemiBold"/>
                <a:cs typeface="Poppins-SemiBold"/>
              </a:rPr>
              <a:t>Saving</a:t>
            </a:r>
            <a:r>
              <a:rPr sz="1450" b="1" spc="55">
                <a:latin typeface="Poppins-SemiBold"/>
                <a:cs typeface="Poppins-SemiBold"/>
              </a:rPr>
              <a:t> </a:t>
            </a:r>
            <a:r>
              <a:rPr sz="1450" b="1" spc="-10">
                <a:latin typeface="Poppins-SemiBold"/>
                <a:cs typeface="Poppins-SemiBold"/>
              </a:rPr>
              <a:t>Trust</a:t>
            </a:r>
            <a:endParaRPr sz="1450">
              <a:latin typeface="Poppins-SemiBold"/>
              <a:cs typeface="Poppins-SemiBold"/>
            </a:endParaRPr>
          </a:p>
        </p:txBody>
      </p:sp>
      <p:sp>
        <p:nvSpPr>
          <p:cNvPr id="11" name="object 6">
            <a:extLst>
              <a:ext uri="{FF2B5EF4-FFF2-40B4-BE49-F238E27FC236}">
                <a16:creationId xmlns:a16="http://schemas.microsoft.com/office/drawing/2014/main" id="{448C0DA9-BB9B-49F6-D3CB-81A2F58414D3}"/>
              </a:ext>
            </a:extLst>
          </p:cNvPr>
          <p:cNvSpPr txBox="1"/>
          <p:nvPr userDrawn="1"/>
        </p:nvSpPr>
        <p:spPr>
          <a:xfrm>
            <a:off x="17900650" y="10569658"/>
            <a:ext cx="1396365" cy="249426"/>
          </a:xfrm>
          <a:prstGeom prst="rect">
            <a:avLst/>
          </a:prstGeom>
        </p:spPr>
        <p:txBody>
          <a:bodyPr vert="horz" wrap="square" lIns="0" tIns="26034" rIns="0" bIns="0" rtlCol="0">
            <a:spAutoFit/>
          </a:bodyPr>
          <a:lstStyle/>
          <a:p>
            <a:pPr marL="12700" algn="r">
              <a:lnSpc>
                <a:spcPct val="100000"/>
              </a:lnSpc>
              <a:spcBef>
                <a:spcPts val="204"/>
              </a:spcBef>
            </a:pPr>
            <a:fld id="{EC7E2835-8AAD-3E4C-967C-172B037C35F6}" type="slidenum">
              <a:rPr lang="en-GB" sz="1450" smtClean="0">
                <a:latin typeface="Poppins"/>
                <a:cs typeface="Poppins"/>
              </a:rPr>
              <a:t>‹#›</a:t>
            </a:fld>
            <a:endParaRPr sz="1450">
              <a:latin typeface="Poppins"/>
              <a:cs typeface="Poppins"/>
            </a:endParaRPr>
          </a:p>
        </p:txBody>
      </p:sp>
      <p:sp>
        <p:nvSpPr>
          <p:cNvPr id="4" name="Text Placeholder 3">
            <a:extLst>
              <a:ext uri="{FF2B5EF4-FFF2-40B4-BE49-F238E27FC236}">
                <a16:creationId xmlns:a16="http://schemas.microsoft.com/office/drawing/2014/main" id="{E8F540C3-EAF3-6F61-FC2C-2136F7ADD53C}"/>
              </a:ext>
            </a:extLst>
          </p:cNvPr>
          <p:cNvSpPr>
            <a:spLocks noGrp="1"/>
          </p:cNvSpPr>
          <p:nvPr>
            <p:ph type="body" sz="quarter" idx="11" hasCustomPrompt="1"/>
          </p:nvPr>
        </p:nvSpPr>
        <p:spPr>
          <a:xfrm>
            <a:off x="1212850" y="3476744"/>
            <a:ext cx="7848600" cy="2482731"/>
          </a:xfrm>
          <a:prstGeom prst="rect">
            <a:avLst/>
          </a:prstGeom>
        </p:spPr>
        <p:txBody>
          <a:bodyPr>
            <a:spAutoFit/>
          </a:bodyPr>
          <a:lstStyle>
            <a:lvl1pPr>
              <a:lnSpc>
                <a:spcPts val="9070"/>
              </a:lnSpc>
              <a:defRPr sz="9050" b="1" i="0">
                <a:latin typeface="Poppins SemiBold" pitchFamily="2" charset="77"/>
                <a:cs typeface="Poppins SemiBold" pitchFamily="2" charset="77"/>
              </a:defRPr>
            </a:lvl1pPr>
          </a:lstStyle>
          <a:p>
            <a:pPr lvl="0"/>
            <a:r>
              <a:rPr lang="en-GB" sz="9050" b="1" spc="-90">
                <a:latin typeface="Poppins-SemiBold"/>
                <a:cs typeface="Poppins-SemiBold"/>
              </a:rPr>
              <a:t>Divider</a:t>
            </a:r>
            <a:r>
              <a:rPr lang="en-GB" sz="9050" b="1" spc="-415">
                <a:latin typeface="Poppins-SemiBold"/>
                <a:cs typeface="Poppins-SemiBold"/>
              </a:rPr>
              <a:t> </a:t>
            </a:r>
            <a:r>
              <a:rPr lang="en-GB" sz="9050" b="1" spc="-155">
                <a:latin typeface="Poppins-SemiBold"/>
                <a:cs typeface="Poppins-SemiBold"/>
              </a:rPr>
              <a:t>slide </a:t>
            </a:r>
            <a:r>
              <a:rPr lang="en-GB" sz="9050" b="1" spc="-65">
                <a:latin typeface="Poppins-SemiBold"/>
                <a:cs typeface="Poppins-SemiBold"/>
              </a:rPr>
              <a:t>Second</a:t>
            </a:r>
            <a:r>
              <a:rPr lang="en-GB" sz="9050" b="1" spc="-434">
                <a:latin typeface="Poppins-SemiBold"/>
                <a:cs typeface="Poppins-SemiBold"/>
              </a:rPr>
              <a:t> </a:t>
            </a:r>
            <a:r>
              <a:rPr lang="en-GB" sz="9050" b="1" spc="-20">
                <a:latin typeface="Poppins-SemiBold"/>
                <a:cs typeface="Poppins-SemiBold"/>
              </a:rPr>
              <a:t>line</a:t>
            </a:r>
            <a:endParaRPr lang="en-GB"/>
          </a:p>
        </p:txBody>
      </p:sp>
      <p:sp>
        <p:nvSpPr>
          <p:cNvPr id="5" name="Text Placeholder 14">
            <a:extLst>
              <a:ext uri="{FF2B5EF4-FFF2-40B4-BE49-F238E27FC236}">
                <a16:creationId xmlns:a16="http://schemas.microsoft.com/office/drawing/2014/main" id="{015E2F22-A7D8-810F-4546-E3B050B30C3F}"/>
              </a:ext>
            </a:extLst>
          </p:cNvPr>
          <p:cNvSpPr>
            <a:spLocks noGrp="1"/>
          </p:cNvSpPr>
          <p:nvPr>
            <p:ph type="body" sz="quarter" idx="10" hasCustomPrompt="1"/>
          </p:nvPr>
        </p:nvSpPr>
        <p:spPr>
          <a:xfrm>
            <a:off x="1136650" y="6397625"/>
            <a:ext cx="7924800" cy="1477328"/>
          </a:xfrm>
          <a:prstGeom prst="rect">
            <a:avLst/>
          </a:prstGeom>
        </p:spPr>
        <p:txBody>
          <a:bodyPr wrap="square">
            <a:spAutoFit/>
          </a:bodyPr>
          <a:lstStyle>
            <a:lvl1pPr>
              <a:defRPr sz="4500" b="0" i="0">
                <a:latin typeface="Poppins" pitchFamily="2" charset="77"/>
                <a:cs typeface="Poppins" pitchFamily="2" charset="77"/>
              </a:defRPr>
            </a:lvl1pPr>
          </a:lstStyle>
          <a:p>
            <a:pPr marL="12700" marR="5080">
              <a:lnSpc>
                <a:spcPts val="5360"/>
              </a:lnSpc>
              <a:spcBef>
                <a:spcPts val="280"/>
              </a:spcBef>
            </a:pPr>
            <a:r>
              <a:rPr lang="en-GB" sz="4500" spc="-50">
                <a:latin typeface="Poppins"/>
                <a:cs typeface="Poppins"/>
              </a:rPr>
              <a:t>Subheading</a:t>
            </a:r>
            <a:r>
              <a:rPr lang="en-GB" sz="4500" spc="-200">
                <a:latin typeface="Poppins"/>
                <a:cs typeface="Poppins"/>
              </a:rPr>
              <a:t> </a:t>
            </a:r>
            <a:r>
              <a:rPr lang="en-GB" sz="4500" spc="-20">
                <a:latin typeface="Poppins"/>
                <a:cs typeface="Poppins"/>
              </a:rPr>
              <a:t>copy </a:t>
            </a:r>
            <a:br>
              <a:rPr lang="en-GB" sz="4500" spc="-20">
                <a:latin typeface="Poppins"/>
                <a:cs typeface="Poppins"/>
              </a:rPr>
            </a:br>
            <a:r>
              <a:rPr lang="en-GB" sz="4500" spc="-20">
                <a:latin typeface="Poppins"/>
                <a:cs typeface="Poppins"/>
              </a:rPr>
              <a:t>Second</a:t>
            </a:r>
            <a:r>
              <a:rPr lang="en-GB" sz="4500" spc="-270">
                <a:latin typeface="Poppins"/>
                <a:cs typeface="Poppins"/>
              </a:rPr>
              <a:t> </a:t>
            </a:r>
            <a:r>
              <a:rPr lang="en-GB" sz="4500" spc="-20">
                <a:latin typeface="Poppins"/>
                <a:cs typeface="Poppins"/>
              </a:rPr>
              <a:t>line</a:t>
            </a:r>
            <a:endParaRPr lang="en-GB" sz="4500">
              <a:latin typeface="Poppins"/>
              <a:cs typeface="Poppins"/>
            </a:endParaRPr>
          </a:p>
        </p:txBody>
      </p:sp>
      <p:sp>
        <p:nvSpPr>
          <p:cNvPr id="2" name="Footer Placeholder 10">
            <a:extLst>
              <a:ext uri="{FF2B5EF4-FFF2-40B4-BE49-F238E27FC236}">
                <a16:creationId xmlns:a16="http://schemas.microsoft.com/office/drawing/2014/main" id="{FF72AFF3-5BFE-179D-12F0-737ECA722818}"/>
              </a:ext>
            </a:extLst>
          </p:cNvPr>
          <p:cNvSpPr>
            <a:spLocks noGrp="1"/>
          </p:cNvSpPr>
          <p:nvPr>
            <p:ph type="ftr" sz="quarter" idx="3"/>
          </p:nvPr>
        </p:nvSpPr>
        <p:spPr>
          <a:xfrm>
            <a:off x="3884815" y="10546825"/>
            <a:ext cx="4511039" cy="315471"/>
          </a:xfrm>
          <a:prstGeom prst="rect">
            <a:avLst/>
          </a:prstGeom>
        </p:spPr>
        <p:txBody>
          <a:bodyPr vert="horz" wrap="square" lIns="91440" tIns="45720" rIns="91440" bIns="45720" rtlCol="0" anchor="ctr">
            <a:spAutoFit/>
          </a:bodyPr>
          <a:lstStyle>
            <a:lvl1pPr algn="l">
              <a:defRPr sz="1450">
                <a:solidFill>
                  <a:schemeClr val="tx1"/>
                </a:solidFill>
              </a:defRPr>
            </a:lvl1pPr>
          </a:lstStyle>
          <a:p>
            <a:r>
              <a:rPr lang="en-GB">
                <a:latin typeface="Poppins"/>
                <a:cs typeface="Poppins"/>
              </a:rPr>
              <a:t>Document</a:t>
            </a:r>
            <a:r>
              <a:rPr lang="en-GB" spc="80">
                <a:latin typeface="Poppins"/>
                <a:cs typeface="Poppins"/>
              </a:rPr>
              <a:t> </a:t>
            </a:r>
            <a:r>
              <a:rPr lang="en-GB" spc="-10">
                <a:latin typeface="Poppins"/>
                <a:cs typeface="Poppins"/>
              </a:rPr>
              <a:t>title</a:t>
            </a:r>
            <a:endParaRPr lang="en-GB">
              <a:latin typeface="Poppins"/>
              <a:cs typeface="Poppins"/>
            </a:endParaRPr>
          </a:p>
        </p:txBody>
      </p:sp>
    </p:spTree>
    <p:extLst>
      <p:ext uri="{BB962C8B-B14F-4D97-AF65-F5344CB8AC3E}">
        <p14:creationId xmlns:p14="http://schemas.microsoft.com/office/powerpoint/2010/main" val="4259808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315FE2-3BAD-8090-247F-DF132E0D9BAC}"/>
              </a:ext>
            </a:extLst>
          </p:cNvPr>
          <p:cNvSpPr/>
          <p:nvPr userDrawn="1"/>
        </p:nvSpPr>
        <p:spPr>
          <a:xfrm>
            <a:off x="0" y="8302"/>
            <a:ext cx="20159871" cy="113002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Graphic 22">
            <a:extLst>
              <a:ext uri="{FF2B5EF4-FFF2-40B4-BE49-F238E27FC236}">
                <a16:creationId xmlns:a16="http://schemas.microsoft.com/office/drawing/2014/main" id="{1CB9E794-6293-4668-7CA7-E510C38A9060}"/>
              </a:ext>
            </a:extLst>
          </p:cNvPr>
          <p:cNvSpPr/>
          <p:nvPr userDrawn="1"/>
        </p:nvSpPr>
        <p:spPr>
          <a:xfrm>
            <a:off x="-19888" y="794"/>
            <a:ext cx="13491334" cy="11308556"/>
          </a:xfrm>
          <a:custGeom>
            <a:avLst/>
            <a:gdLst>
              <a:gd name="connsiteX0" fmla="*/ 7668979 w 7775185"/>
              <a:gd name="connsiteY0" fmla="*/ 543102 h 6517229"/>
              <a:gd name="connsiteX1" fmla="*/ 7775186 w 7775185"/>
              <a:gd name="connsiteY1" fmla="*/ 649308 h 6517229"/>
              <a:gd name="connsiteX2" fmla="*/ 7775186 w 7775185"/>
              <a:gd name="connsiteY2" fmla="*/ 1503759 h 6517229"/>
              <a:gd name="connsiteX3" fmla="*/ 7668979 w 7775185"/>
              <a:gd name="connsiteY3" fmla="*/ 1609966 h 6517229"/>
              <a:gd name="connsiteX4" fmla="*/ 6708321 w 7775185"/>
              <a:gd name="connsiteY4" fmla="*/ 1609966 h 6517229"/>
              <a:gd name="connsiteX5" fmla="*/ 6708321 w 7775185"/>
              <a:gd name="connsiteY5" fmla="*/ 543102 h 6517229"/>
              <a:gd name="connsiteX6" fmla="*/ 7668979 w 7775185"/>
              <a:gd name="connsiteY6" fmla="*/ 543102 h 6517229"/>
              <a:gd name="connsiteX7" fmla="*/ 5747664 w 7775185"/>
              <a:gd name="connsiteY7" fmla="*/ 1609966 h 6517229"/>
              <a:gd name="connsiteX8" fmla="*/ 5641457 w 7775185"/>
              <a:gd name="connsiteY8" fmla="*/ 1503759 h 6517229"/>
              <a:gd name="connsiteX9" fmla="*/ 5641457 w 7775185"/>
              <a:gd name="connsiteY9" fmla="*/ 649308 h 6517229"/>
              <a:gd name="connsiteX10" fmla="*/ 5747664 w 7775185"/>
              <a:gd name="connsiteY10" fmla="*/ 543102 h 6517229"/>
              <a:gd name="connsiteX11" fmla="*/ 6708321 w 7775185"/>
              <a:gd name="connsiteY11" fmla="*/ 543102 h 6517229"/>
              <a:gd name="connsiteX12" fmla="*/ 6708321 w 7775185"/>
              <a:gd name="connsiteY12" fmla="*/ 0 h 6517229"/>
              <a:gd name="connsiteX13" fmla="*/ 0 w 7775185"/>
              <a:gd name="connsiteY13" fmla="*/ 0 h 6517229"/>
              <a:gd name="connsiteX14" fmla="*/ 0 w 7775185"/>
              <a:gd name="connsiteY14" fmla="*/ 6517229 h 6517229"/>
              <a:gd name="connsiteX15" fmla="*/ 6708321 w 7775185"/>
              <a:gd name="connsiteY15" fmla="*/ 6517229 h 6517229"/>
              <a:gd name="connsiteX16" fmla="*/ 6708321 w 7775185"/>
              <a:gd name="connsiteY16" fmla="*/ 1609966 h 6517229"/>
              <a:gd name="connsiteX17" fmla="*/ 5747664 w 7775185"/>
              <a:gd name="connsiteY17" fmla="*/ 1609966 h 6517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775185" h="6517229">
                <a:moveTo>
                  <a:pt x="7668979" y="543102"/>
                </a:moveTo>
                <a:cubicBezTo>
                  <a:pt x="7727635" y="543102"/>
                  <a:pt x="7775186" y="590653"/>
                  <a:pt x="7775186" y="649308"/>
                </a:cubicBezTo>
                <a:lnTo>
                  <a:pt x="7775186" y="1503759"/>
                </a:lnTo>
                <a:cubicBezTo>
                  <a:pt x="7775186" y="1562414"/>
                  <a:pt x="7727635" y="1609966"/>
                  <a:pt x="7668979" y="1609966"/>
                </a:cubicBezTo>
                <a:lnTo>
                  <a:pt x="6708321" y="1609966"/>
                </a:lnTo>
                <a:lnTo>
                  <a:pt x="6708321" y="543102"/>
                </a:lnTo>
                <a:lnTo>
                  <a:pt x="7668979" y="543102"/>
                </a:lnTo>
                <a:close/>
                <a:moveTo>
                  <a:pt x="5747664" y="1609966"/>
                </a:moveTo>
                <a:cubicBezTo>
                  <a:pt x="5689009" y="1609966"/>
                  <a:pt x="5641457" y="1562414"/>
                  <a:pt x="5641457" y="1503759"/>
                </a:cubicBezTo>
                <a:lnTo>
                  <a:pt x="5641457" y="649308"/>
                </a:lnTo>
                <a:cubicBezTo>
                  <a:pt x="5641457" y="590653"/>
                  <a:pt x="5689009" y="543102"/>
                  <a:pt x="5747664" y="543102"/>
                </a:cubicBezTo>
                <a:lnTo>
                  <a:pt x="6708321" y="543102"/>
                </a:lnTo>
                <a:lnTo>
                  <a:pt x="6708321" y="0"/>
                </a:lnTo>
                <a:lnTo>
                  <a:pt x="0" y="0"/>
                </a:lnTo>
                <a:lnTo>
                  <a:pt x="0" y="6517229"/>
                </a:lnTo>
                <a:lnTo>
                  <a:pt x="6708321" y="6517229"/>
                </a:lnTo>
                <a:lnTo>
                  <a:pt x="6708321" y="1609966"/>
                </a:lnTo>
                <a:lnTo>
                  <a:pt x="5747664" y="1609966"/>
                </a:lnTo>
                <a:close/>
              </a:path>
            </a:pathLst>
          </a:custGeom>
          <a:solidFill>
            <a:schemeClr val="bg1"/>
          </a:solidFill>
          <a:ln w="6034" cap="flat">
            <a:noFill/>
            <a:prstDash val="solid"/>
            <a:miter/>
          </a:ln>
        </p:spPr>
        <p:txBody>
          <a:bodyPr rtlCol="0" anchor="ctr"/>
          <a:lstStyle/>
          <a:p>
            <a:endParaRPr lang="en-US">
              <a:solidFill>
                <a:srgbClr val="F2F2F1"/>
              </a:solidFill>
            </a:endParaRPr>
          </a:p>
        </p:txBody>
      </p:sp>
      <p:sp>
        <p:nvSpPr>
          <p:cNvPr id="3" name="object 12">
            <a:extLst>
              <a:ext uri="{FF2B5EF4-FFF2-40B4-BE49-F238E27FC236}">
                <a16:creationId xmlns:a16="http://schemas.microsoft.com/office/drawing/2014/main" id="{B986E80E-0DBB-51E5-3799-520C0B1C0DC0}"/>
              </a:ext>
            </a:extLst>
          </p:cNvPr>
          <p:cNvSpPr/>
          <p:nvPr userDrawn="1"/>
        </p:nvSpPr>
        <p:spPr>
          <a:xfrm>
            <a:off x="838669" y="947476"/>
            <a:ext cx="2395220" cy="1852295"/>
          </a:xfrm>
          <a:custGeom>
            <a:avLst/>
            <a:gdLst/>
            <a:ahLst/>
            <a:cxnLst/>
            <a:rect l="l" t="t" r="r" b="b"/>
            <a:pathLst>
              <a:path w="2395220" h="1852295">
                <a:moveTo>
                  <a:pt x="240106" y="1795348"/>
                </a:moveTo>
                <a:lnTo>
                  <a:pt x="198259" y="1795348"/>
                </a:lnTo>
                <a:lnTo>
                  <a:pt x="176326" y="1794027"/>
                </a:lnTo>
                <a:lnTo>
                  <a:pt x="134658" y="1773567"/>
                </a:lnTo>
                <a:lnTo>
                  <a:pt x="119557" y="1724291"/>
                </a:lnTo>
                <a:lnTo>
                  <a:pt x="118935" y="1702092"/>
                </a:lnTo>
                <a:lnTo>
                  <a:pt x="118935" y="1466697"/>
                </a:lnTo>
                <a:lnTo>
                  <a:pt x="227063" y="1466697"/>
                </a:lnTo>
                <a:lnTo>
                  <a:pt x="229654" y="1463217"/>
                </a:lnTo>
                <a:lnTo>
                  <a:pt x="229654" y="1419631"/>
                </a:lnTo>
                <a:lnTo>
                  <a:pt x="227063" y="1417027"/>
                </a:lnTo>
                <a:lnTo>
                  <a:pt x="118935" y="1417027"/>
                </a:lnTo>
                <a:lnTo>
                  <a:pt x="118935" y="1312379"/>
                </a:lnTo>
                <a:lnTo>
                  <a:pt x="115468" y="1308011"/>
                </a:lnTo>
                <a:lnTo>
                  <a:pt x="66636" y="1308011"/>
                </a:lnTo>
                <a:lnTo>
                  <a:pt x="62280" y="1312379"/>
                </a:lnTo>
                <a:lnTo>
                  <a:pt x="62280" y="1417027"/>
                </a:lnTo>
                <a:lnTo>
                  <a:pt x="9093" y="1428330"/>
                </a:lnTo>
                <a:lnTo>
                  <a:pt x="3009" y="1429219"/>
                </a:lnTo>
                <a:lnTo>
                  <a:pt x="368" y="1431810"/>
                </a:lnTo>
                <a:lnTo>
                  <a:pt x="368" y="1464945"/>
                </a:lnTo>
                <a:lnTo>
                  <a:pt x="3009" y="1466697"/>
                </a:lnTo>
                <a:lnTo>
                  <a:pt x="62280" y="1466697"/>
                </a:lnTo>
                <a:lnTo>
                  <a:pt x="62280" y="1709064"/>
                </a:lnTo>
                <a:lnTo>
                  <a:pt x="69481" y="1767357"/>
                </a:lnTo>
                <a:lnTo>
                  <a:pt x="91059" y="1809292"/>
                </a:lnTo>
                <a:lnTo>
                  <a:pt x="130390" y="1835581"/>
                </a:lnTo>
                <a:lnTo>
                  <a:pt x="188683" y="1844179"/>
                </a:lnTo>
                <a:lnTo>
                  <a:pt x="229654" y="1844179"/>
                </a:lnTo>
                <a:lnTo>
                  <a:pt x="237515" y="1844179"/>
                </a:lnTo>
                <a:lnTo>
                  <a:pt x="240106" y="1840687"/>
                </a:lnTo>
                <a:lnTo>
                  <a:pt x="240106" y="1795348"/>
                </a:lnTo>
                <a:close/>
              </a:path>
              <a:path w="2395220" h="1852295">
                <a:moveTo>
                  <a:pt x="295833" y="1013104"/>
                </a:moveTo>
                <a:lnTo>
                  <a:pt x="289852" y="964222"/>
                </a:lnTo>
                <a:lnTo>
                  <a:pt x="270878" y="929398"/>
                </a:lnTo>
                <a:lnTo>
                  <a:pt x="237363" y="905713"/>
                </a:lnTo>
                <a:lnTo>
                  <a:pt x="187744" y="890193"/>
                </a:lnTo>
                <a:lnTo>
                  <a:pt x="147650" y="881443"/>
                </a:lnTo>
                <a:lnTo>
                  <a:pt x="116090" y="872515"/>
                </a:lnTo>
                <a:lnTo>
                  <a:pt x="95986" y="861618"/>
                </a:lnTo>
                <a:lnTo>
                  <a:pt x="85356" y="847128"/>
                </a:lnTo>
                <a:lnTo>
                  <a:pt x="82257" y="827405"/>
                </a:lnTo>
                <a:lnTo>
                  <a:pt x="82257" y="823048"/>
                </a:lnTo>
                <a:lnTo>
                  <a:pt x="85902" y="799553"/>
                </a:lnTo>
                <a:lnTo>
                  <a:pt x="98386" y="783590"/>
                </a:lnTo>
                <a:lnTo>
                  <a:pt x="121970" y="774484"/>
                </a:lnTo>
                <a:lnTo>
                  <a:pt x="158953" y="771601"/>
                </a:lnTo>
                <a:lnTo>
                  <a:pt x="179565" y="772363"/>
                </a:lnTo>
                <a:lnTo>
                  <a:pt x="200825" y="774433"/>
                </a:lnTo>
                <a:lnTo>
                  <a:pt x="220764" y="777481"/>
                </a:lnTo>
                <a:lnTo>
                  <a:pt x="237426" y="781177"/>
                </a:lnTo>
                <a:lnTo>
                  <a:pt x="243522" y="782942"/>
                </a:lnTo>
                <a:lnTo>
                  <a:pt x="250482" y="784694"/>
                </a:lnTo>
                <a:lnTo>
                  <a:pt x="274434" y="734695"/>
                </a:lnTo>
                <a:lnTo>
                  <a:pt x="274891" y="730618"/>
                </a:lnTo>
                <a:lnTo>
                  <a:pt x="274891" y="725398"/>
                </a:lnTo>
                <a:lnTo>
                  <a:pt x="214655" y="708621"/>
                </a:lnTo>
                <a:lnTo>
                  <a:pt x="153746" y="704481"/>
                </a:lnTo>
                <a:lnTo>
                  <a:pt x="100355" y="709028"/>
                </a:lnTo>
                <a:lnTo>
                  <a:pt x="59258" y="722858"/>
                </a:lnTo>
                <a:lnTo>
                  <a:pt x="30226" y="746290"/>
                </a:lnTo>
                <a:lnTo>
                  <a:pt x="12979" y="779576"/>
                </a:lnTo>
                <a:lnTo>
                  <a:pt x="7289" y="823048"/>
                </a:lnTo>
                <a:lnTo>
                  <a:pt x="7289" y="829170"/>
                </a:lnTo>
                <a:lnTo>
                  <a:pt x="12090" y="875372"/>
                </a:lnTo>
                <a:lnTo>
                  <a:pt x="63169" y="930529"/>
                </a:lnTo>
                <a:lnTo>
                  <a:pt x="117970" y="946835"/>
                </a:lnTo>
                <a:lnTo>
                  <a:pt x="158953" y="955548"/>
                </a:lnTo>
                <a:lnTo>
                  <a:pt x="186664" y="963129"/>
                </a:lnTo>
                <a:lnTo>
                  <a:pt x="205943" y="974305"/>
                </a:lnTo>
                <a:lnTo>
                  <a:pt x="217195" y="991362"/>
                </a:lnTo>
                <a:lnTo>
                  <a:pt x="220853" y="1016596"/>
                </a:lnTo>
                <a:lnTo>
                  <a:pt x="220853" y="1020927"/>
                </a:lnTo>
                <a:lnTo>
                  <a:pt x="216306" y="1047623"/>
                </a:lnTo>
                <a:lnTo>
                  <a:pt x="202120" y="1066368"/>
                </a:lnTo>
                <a:lnTo>
                  <a:pt x="177457" y="1077442"/>
                </a:lnTo>
                <a:lnTo>
                  <a:pt x="141503" y="1081074"/>
                </a:lnTo>
                <a:lnTo>
                  <a:pt x="117563" y="1080274"/>
                </a:lnTo>
                <a:lnTo>
                  <a:pt x="72631" y="1074102"/>
                </a:lnTo>
                <a:lnTo>
                  <a:pt x="32664" y="1062139"/>
                </a:lnTo>
                <a:lnTo>
                  <a:pt x="26504" y="1060056"/>
                </a:lnTo>
                <a:lnTo>
                  <a:pt x="1600" y="1103528"/>
                </a:lnTo>
                <a:lnTo>
                  <a:pt x="292" y="1113345"/>
                </a:lnTo>
                <a:lnTo>
                  <a:pt x="292" y="1120330"/>
                </a:lnTo>
                <a:lnTo>
                  <a:pt x="41719" y="1134465"/>
                </a:lnTo>
                <a:lnTo>
                  <a:pt x="107645" y="1145781"/>
                </a:lnTo>
                <a:lnTo>
                  <a:pt x="139788" y="1147343"/>
                </a:lnTo>
                <a:lnTo>
                  <a:pt x="195529" y="1142060"/>
                </a:lnTo>
                <a:lnTo>
                  <a:pt x="239166" y="1126401"/>
                </a:lnTo>
                <a:lnTo>
                  <a:pt x="270535" y="1100645"/>
                </a:lnTo>
                <a:lnTo>
                  <a:pt x="289483" y="1065098"/>
                </a:lnTo>
                <a:lnTo>
                  <a:pt x="295833" y="1020051"/>
                </a:lnTo>
                <a:lnTo>
                  <a:pt x="295833" y="1013104"/>
                </a:lnTo>
                <a:close/>
              </a:path>
              <a:path w="2395220" h="1852295">
                <a:moveTo>
                  <a:pt x="374878" y="199644"/>
                </a:moveTo>
                <a:lnTo>
                  <a:pt x="372630" y="148412"/>
                </a:lnTo>
                <a:lnTo>
                  <a:pt x="365404" y="106260"/>
                </a:lnTo>
                <a:lnTo>
                  <a:pt x="333070" y="43599"/>
                </a:lnTo>
                <a:lnTo>
                  <a:pt x="281940" y="11988"/>
                </a:lnTo>
                <a:lnTo>
                  <a:pt x="246735" y="3543"/>
                </a:lnTo>
                <a:lnTo>
                  <a:pt x="246735" y="153428"/>
                </a:lnTo>
                <a:lnTo>
                  <a:pt x="246735" y="175234"/>
                </a:lnTo>
                <a:lnTo>
                  <a:pt x="244132" y="178714"/>
                </a:lnTo>
                <a:lnTo>
                  <a:pt x="140360" y="178714"/>
                </a:lnTo>
                <a:lnTo>
                  <a:pt x="140360" y="156908"/>
                </a:lnTo>
                <a:lnTo>
                  <a:pt x="141173" y="141478"/>
                </a:lnTo>
                <a:lnTo>
                  <a:pt x="160274" y="104267"/>
                </a:lnTo>
                <a:lnTo>
                  <a:pt x="190068" y="97650"/>
                </a:lnTo>
                <a:lnTo>
                  <a:pt x="197904" y="97650"/>
                </a:lnTo>
                <a:lnTo>
                  <a:pt x="238023" y="113322"/>
                </a:lnTo>
                <a:lnTo>
                  <a:pt x="246735" y="153428"/>
                </a:lnTo>
                <a:lnTo>
                  <a:pt x="246735" y="3543"/>
                </a:lnTo>
                <a:lnTo>
                  <a:pt x="245148" y="3149"/>
                </a:lnTo>
                <a:lnTo>
                  <a:pt x="201409" y="25"/>
                </a:lnTo>
                <a:lnTo>
                  <a:pt x="189204" y="25"/>
                </a:lnTo>
                <a:lnTo>
                  <a:pt x="145376" y="2590"/>
                </a:lnTo>
                <a:lnTo>
                  <a:pt x="108013" y="10147"/>
                </a:lnTo>
                <a:lnTo>
                  <a:pt x="52336" y="39230"/>
                </a:lnTo>
                <a:lnTo>
                  <a:pt x="15049" y="96545"/>
                </a:lnTo>
                <a:lnTo>
                  <a:pt x="4013" y="141478"/>
                </a:lnTo>
                <a:lnTo>
                  <a:pt x="0" y="199644"/>
                </a:lnTo>
                <a:lnTo>
                  <a:pt x="0" y="248450"/>
                </a:lnTo>
                <a:lnTo>
                  <a:pt x="1905" y="296773"/>
                </a:lnTo>
                <a:lnTo>
                  <a:pt x="8724" y="336842"/>
                </a:lnTo>
                <a:lnTo>
                  <a:pt x="43637" y="398424"/>
                </a:lnTo>
                <a:lnTo>
                  <a:pt x="104736" y="431749"/>
                </a:lnTo>
                <a:lnTo>
                  <a:pt x="146710" y="440080"/>
                </a:lnTo>
                <a:lnTo>
                  <a:pt x="195287" y="442861"/>
                </a:lnTo>
                <a:lnTo>
                  <a:pt x="211861" y="442861"/>
                </a:lnTo>
                <a:lnTo>
                  <a:pt x="280631" y="436981"/>
                </a:lnTo>
                <a:lnTo>
                  <a:pt x="343496" y="421932"/>
                </a:lnTo>
                <a:lnTo>
                  <a:pt x="366191" y="398424"/>
                </a:lnTo>
                <a:lnTo>
                  <a:pt x="366191" y="392303"/>
                </a:lnTo>
                <a:lnTo>
                  <a:pt x="362686" y="374904"/>
                </a:lnTo>
                <a:lnTo>
                  <a:pt x="355701" y="331279"/>
                </a:lnTo>
                <a:lnTo>
                  <a:pt x="355523" y="330428"/>
                </a:lnTo>
                <a:lnTo>
                  <a:pt x="353949" y="322580"/>
                </a:lnTo>
                <a:lnTo>
                  <a:pt x="347878" y="316445"/>
                </a:lnTo>
                <a:lnTo>
                  <a:pt x="333933" y="316445"/>
                </a:lnTo>
                <a:lnTo>
                  <a:pt x="327799" y="318211"/>
                </a:lnTo>
                <a:lnTo>
                  <a:pt x="303745" y="323062"/>
                </a:lnTo>
                <a:lnTo>
                  <a:pt x="279539" y="326707"/>
                </a:lnTo>
                <a:lnTo>
                  <a:pt x="254190" y="329387"/>
                </a:lnTo>
                <a:lnTo>
                  <a:pt x="231051" y="330428"/>
                </a:lnTo>
                <a:lnTo>
                  <a:pt x="221449" y="330428"/>
                </a:lnTo>
                <a:lnTo>
                  <a:pt x="183032" y="327736"/>
                </a:lnTo>
                <a:lnTo>
                  <a:pt x="158026" y="318757"/>
                </a:lnTo>
                <a:lnTo>
                  <a:pt x="144449" y="302082"/>
                </a:lnTo>
                <a:lnTo>
                  <a:pt x="140360" y="276352"/>
                </a:lnTo>
                <a:lnTo>
                  <a:pt x="140360" y="269379"/>
                </a:lnTo>
                <a:lnTo>
                  <a:pt x="349618" y="269379"/>
                </a:lnTo>
                <a:lnTo>
                  <a:pt x="360921" y="268135"/>
                </a:lnTo>
                <a:lnTo>
                  <a:pt x="368795" y="264045"/>
                </a:lnTo>
                <a:lnTo>
                  <a:pt x="373380" y="256514"/>
                </a:lnTo>
                <a:lnTo>
                  <a:pt x="374878" y="244983"/>
                </a:lnTo>
                <a:lnTo>
                  <a:pt x="374878" y="199644"/>
                </a:lnTo>
                <a:close/>
              </a:path>
              <a:path w="2395220" h="1852295">
                <a:moveTo>
                  <a:pt x="469188" y="1419631"/>
                </a:moveTo>
                <a:lnTo>
                  <a:pt x="466534" y="1417027"/>
                </a:lnTo>
                <a:lnTo>
                  <a:pt x="435165" y="1417027"/>
                </a:lnTo>
                <a:lnTo>
                  <a:pt x="398767" y="1421561"/>
                </a:lnTo>
                <a:lnTo>
                  <a:pt x="370217" y="1433690"/>
                </a:lnTo>
                <a:lnTo>
                  <a:pt x="348856" y="1451216"/>
                </a:lnTo>
                <a:lnTo>
                  <a:pt x="334035" y="1471917"/>
                </a:lnTo>
                <a:lnTo>
                  <a:pt x="332308" y="1471917"/>
                </a:lnTo>
                <a:lnTo>
                  <a:pt x="328803" y="1426603"/>
                </a:lnTo>
                <a:lnTo>
                  <a:pt x="327926" y="1420469"/>
                </a:lnTo>
                <a:lnTo>
                  <a:pt x="326212" y="1417027"/>
                </a:lnTo>
                <a:lnTo>
                  <a:pt x="286067" y="1417027"/>
                </a:lnTo>
                <a:lnTo>
                  <a:pt x="282613" y="1420469"/>
                </a:lnTo>
                <a:lnTo>
                  <a:pt x="282613" y="1840687"/>
                </a:lnTo>
                <a:lnTo>
                  <a:pt x="286067" y="1844179"/>
                </a:lnTo>
                <a:lnTo>
                  <a:pt x="324446" y="1844179"/>
                </a:lnTo>
                <a:lnTo>
                  <a:pt x="334899" y="1844179"/>
                </a:lnTo>
                <a:lnTo>
                  <a:pt x="339280" y="1839823"/>
                </a:lnTo>
                <a:lnTo>
                  <a:pt x="339280" y="1571307"/>
                </a:lnTo>
                <a:lnTo>
                  <a:pt x="340144" y="1551724"/>
                </a:lnTo>
                <a:lnTo>
                  <a:pt x="354977" y="1502460"/>
                </a:lnTo>
                <a:lnTo>
                  <a:pt x="383197" y="1476070"/>
                </a:lnTo>
                <a:lnTo>
                  <a:pt x="434301" y="1466697"/>
                </a:lnTo>
                <a:lnTo>
                  <a:pt x="465696" y="1466697"/>
                </a:lnTo>
                <a:lnTo>
                  <a:pt x="469188" y="1464094"/>
                </a:lnTo>
                <a:lnTo>
                  <a:pt x="469188" y="1419631"/>
                </a:lnTo>
                <a:close/>
              </a:path>
              <a:path w="2395220" h="1852295">
                <a:moveTo>
                  <a:pt x="668655" y="852665"/>
                </a:moveTo>
                <a:lnTo>
                  <a:pt x="664527" y="803249"/>
                </a:lnTo>
                <a:lnTo>
                  <a:pt x="654062" y="771601"/>
                </a:lnTo>
                <a:lnTo>
                  <a:pt x="651903" y="765048"/>
                </a:lnTo>
                <a:lnTo>
                  <a:pt x="630402" y="737057"/>
                </a:lnTo>
                <a:lnTo>
                  <a:pt x="599694" y="718299"/>
                </a:lnTo>
                <a:lnTo>
                  <a:pt x="559396" y="707771"/>
                </a:lnTo>
                <a:lnTo>
                  <a:pt x="509143" y="704481"/>
                </a:lnTo>
                <a:lnTo>
                  <a:pt x="475157" y="706005"/>
                </a:lnTo>
                <a:lnTo>
                  <a:pt x="409816" y="716241"/>
                </a:lnTo>
                <a:lnTo>
                  <a:pt x="370509" y="730618"/>
                </a:lnTo>
                <a:lnTo>
                  <a:pt x="370509" y="740232"/>
                </a:lnTo>
                <a:lnTo>
                  <a:pt x="371373" y="746328"/>
                </a:lnTo>
                <a:lnTo>
                  <a:pt x="373989" y="759396"/>
                </a:lnTo>
                <a:lnTo>
                  <a:pt x="377494" y="775970"/>
                </a:lnTo>
                <a:lnTo>
                  <a:pt x="379234" y="784694"/>
                </a:lnTo>
                <a:lnTo>
                  <a:pt x="382714" y="788149"/>
                </a:lnTo>
                <a:lnTo>
                  <a:pt x="392315" y="788149"/>
                </a:lnTo>
                <a:lnTo>
                  <a:pt x="396671" y="787298"/>
                </a:lnTo>
                <a:lnTo>
                  <a:pt x="407136" y="784694"/>
                </a:lnTo>
                <a:lnTo>
                  <a:pt x="432409" y="778967"/>
                </a:lnTo>
                <a:lnTo>
                  <a:pt x="456946" y="774877"/>
                </a:lnTo>
                <a:lnTo>
                  <a:pt x="480326" y="772414"/>
                </a:lnTo>
                <a:lnTo>
                  <a:pt x="502158" y="771601"/>
                </a:lnTo>
                <a:lnTo>
                  <a:pt x="540639" y="774801"/>
                </a:lnTo>
                <a:lnTo>
                  <a:pt x="567537" y="786091"/>
                </a:lnTo>
                <a:lnTo>
                  <a:pt x="583311" y="808012"/>
                </a:lnTo>
                <a:lnTo>
                  <a:pt x="588467" y="843089"/>
                </a:lnTo>
                <a:lnTo>
                  <a:pt x="588467" y="879703"/>
                </a:lnTo>
                <a:lnTo>
                  <a:pt x="588467" y="945083"/>
                </a:lnTo>
                <a:lnTo>
                  <a:pt x="588467" y="1010475"/>
                </a:lnTo>
                <a:lnTo>
                  <a:pt x="583285" y="1043711"/>
                </a:lnTo>
                <a:lnTo>
                  <a:pt x="567867" y="1065834"/>
                </a:lnTo>
                <a:lnTo>
                  <a:pt x="542493" y="1078153"/>
                </a:lnTo>
                <a:lnTo>
                  <a:pt x="507377" y="1081963"/>
                </a:lnTo>
                <a:lnTo>
                  <a:pt x="480352" y="1081963"/>
                </a:lnTo>
                <a:lnTo>
                  <a:pt x="452056" y="1078560"/>
                </a:lnTo>
                <a:lnTo>
                  <a:pt x="433171" y="1067790"/>
                </a:lnTo>
                <a:lnTo>
                  <a:pt x="422617" y="1048854"/>
                </a:lnTo>
                <a:lnTo>
                  <a:pt x="419442" y="1021816"/>
                </a:lnTo>
                <a:lnTo>
                  <a:pt x="419455" y="1007859"/>
                </a:lnTo>
                <a:lnTo>
                  <a:pt x="423824" y="976680"/>
                </a:lnTo>
                <a:lnTo>
                  <a:pt x="438289" y="956322"/>
                </a:lnTo>
                <a:lnTo>
                  <a:pt x="464197" y="945591"/>
                </a:lnTo>
                <a:lnTo>
                  <a:pt x="503008" y="942467"/>
                </a:lnTo>
                <a:lnTo>
                  <a:pt x="541388" y="942467"/>
                </a:lnTo>
                <a:lnTo>
                  <a:pt x="553415" y="942632"/>
                </a:lnTo>
                <a:lnTo>
                  <a:pt x="565594" y="943127"/>
                </a:lnTo>
                <a:lnTo>
                  <a:pt x="577443" y="943940"/>
                </a:lnTo>
                <a:lnTo>
                  <a:pt x="588467" y="945083"/>
                </a:lnTo>
                <a:lnTo>
                  <a:pt x="588467" y="879703"/>
                </a:lnTo>
                <a:lnTo>
                  <a:pt x="575995" y="878560"/>
                </a:lnTo>
                <a:lnTo>
                  <a:pt x="562533" y="877735"/>
                </a:lnTo>
                <a:lnTo>
                  <a:pt x="548741" y="877252"/>
                </a:lnTo>
                <a:lnTo>
                  <a:pt x="535279" y="877087"/>
                </a:lnTo>
                <a:lnTo>
                  <a:pt x="514350" y="877087"/>
                </a:lnTo>
                <a:lnTo>
                  <a:pt x="466407" y="878624"/>
                </a:lnTo>
                <a:lnTo>
                  <a:pt x="401574" y="892162"/>
                </a:lnTo>
                <a:lnTo>
                  <a:pt x="361810" y="923391"/>
                </a:lnTo>
                <a:lnTo>
                  <a:pt x="340880" y="975233"/>
                </a:lnTo>
                <a:lnTo>
                  <a:pt x="338264" y="1007859"/>
                </a:lnTo>
                <a:lnTo>
                  <a:pt x="338264" y="1021816"/>
                </a:lnTo>
                <a:lnTo>
                  <a:pt x="343065" y="1064983"/>
                </a:lnTo>
                <a:lnTo>
                  <a:pt x="383082" y="1125753"/>
                </a:lnTo>
                <a:lnTo>
                  <a:pt x="419392" y="1141818"/>
                </a:lnTo>
                <a:lnTo>
                  <a:pt x="467296" y="1147343"/>
                </a:lnTo>
                <a:lnTo>
                  <a:pt x="494309" y="1147343"/>
                </a:lnTo>
                <a:lnTo>
                  <a:pt x="531139" y="1144549"/>
                </a:lnTo>
                <a:lnTo>
                  <a:pt x="560679" y="1136116"/>
                </a:lnTo>
                <a:lnTo>
                  <a:pt x="583196" y="1121968"/>
                </a:lnTo>
                <a:lnTo>
                  <a:pt x="598919" y="1102004"/>
                </a:lnTo>
                <a:lnTo>
                  <a:pt x="600684" y="1102004"/>
                </a:lnTo>
                <a:lnTo>
                  <a:pt x="604139" y="1127302"/>
                </a:lnTo>
                <a:lnTo>
                  <a:pt x="605904" y="1135989"/>
                </a:lnTo>
                <a:lnTo>
                  <a:pt x="610247" y="1139494"/>
                </a:lnTo>
                <a:lnTo>
                  <a:pt x="665187" y="1139494"/>
                </a:lnTo>
                <a:lnTo>
                  <a:pt x="668528" y="1136116"/>
                </a:lnTo>
                <a:lnTo>
                  <a:pt x="668655" y="1102004"/>
                </a:lnTo>
                <a:lnTo>
                  <a:pt x="668655" y="1081963"/>
                </a:lnTo>
                <a:lnTo>
                  <a:pt x="668655" y="942467"/>
                </a:lnTo>
                <a:lnTo>
                  <a:pt x="668655" y="879703"/>
                </a:lnTo>
                <a:lnTo>
                  <a:pt x="668655" y="852665"/>
                </a:lnTo>
                <a:close/>
              </a:path>
              <a:path w="2395220" h="1852295">
                <a:moveTo>
                  <a:pt x="797394" y="150812"/>
                </a:moveTo>
                <a:lnTo>
                  <a:pt x="795667" y="111633"/>
                </a:lnTo>
                <a:lnTo>
                  <a:pt x="780097" y="55816"/>
                </a:lnTo>
                <a:lnTo>
                  <a:pt x="745490" y="20243"/>
                </a:lnTo>
                <a:lnTo>
                  <a:pt x="690206" y="2286"/>
                </a:lnTo>
                <a:lnTo>
                  <a:pt x="654392" y="0"/>
                </a:lnTo>
                <a:lnTo>
                  <a:pt x="647420" y="0"/>
                </a:lnTo>
                <a:lnTo>
                  <a:pt x="610984" y="2781"/>
                </a:lnTo>
                <a:lnTo>
                  <a:pt x="578878" y="11112"/>
                </a:lnTo>
                <a:lnTo>
                  <a:pt x="551192" y="25006"/>
                </a:lnTo>
                <a:lnTo>
                  <a:pt x="527989" y="44462"/>
                </a:lnTo>
                <a:lnTo>
                  <a:pt x="525399" y="44462"/>
                </a:lnTo>
                <a:lnTo>
                  <a:pt x="500659" y="8661"/>
                </a:lnTo>
                <a:lnTo>
                  <a:pt x="487895" y="7861"/>
                </a:lnTo>
                <a:lnTo>
                  <a:pt x="446925" y="7861"/>
                </a:lnTo>
                <a:lnTo>
                  <a:pt x="432714" y="9220"/>
                </a:lnTo>
                <a:lnTo>
                  <a:pt x="423583" y="13512"/>
                </a:lnTo>
                <a:lnTo>
                  <a:pt x="418693" y="21094"/>
                </a:lnTo>
                <a:lnTo>
                  <a:pt x="417245" y="32283"/>
                </a:lnTo>
                <a:lnTo>
                  <a:pt x="417245" y="409765"/>
                </a:lnTo>
                <a:lnTo>
                  <a:pt x="418579" y="420700"/>
                </a:lnTo>
                <a:lnTo>
                  <a:pt x="423265" y="428599"/>
                </a:lnTo>
                <a:lnTo>
                  <a:pt x="432358" y="433412"/>
                </a:lnTo>
                <a:lnTo>
                  <a:pt x="446925" y="435025"/>
                </a:lnTo>
                <a:lnTo>
                  <a:pt x="527126" y="435025"/>
                </a:lnTo>
                <a:lnTo>
                  <a:pt x="541680" y="433412"/>
                </a:lnTo>
                <a:lnTo>
                  <a:pt x="550773" y="428599"/>
                </a:lnTo>
                <a:lnTo>
                  <a:pt x="555447" y="420700"/>
                </a:lnTo>
                <a:lnTo>
                  <a:pt x="556768" y="409765"/>
                </a:lnTo>
                <a:lnTo>
                  <a:pt x="556768" y="163029"/>
                </a:lnTo>
                <a:lnTo>
                  <a:pt x="557288" y="149034"/>
                </a:lnTo>
                <a:lnTo>
                  <a:pt x="581609" y="114312"/>
                </a:lnTo>
                <a:lnTo>
                  <a:pt x="604685" y="111594"/>
                </a:lnTo>
                <a:lnTo>
                  <a:pt x="609942" y="111594"/>
                </a:lnTo>
                <a:lnTo>
                  <a:pt x="648296" y="122936"/>
                </a:lnTo>
                <a:lnTo>
                  <a:pt x="657898" y="163029"/>
                </a:lnTo>
                <a:lnTo>
                  <a:pt x="657898" y="409765"/>
                </a:lnTo>
                <a:lnTo>
                  <a:pt x="659218" y="420700"/>
                </a:lnTo>
                <a:lnTo>
                  <a:pt x="663879" y="428599"/>
                </a:lnTo>
                <a:lnTo>
                  <a:pt x="672960" y="433412"/>
                </a:lnTo>
                <a:lnTo>
                  <a:pt x="687514" y="435025"/>
                </a:lnTo>
                <a:lnTo>
                  <a:pt x="767715" y="435025"/>
                </a:lnTo>
                <a:lnTo>
                  <a:pt x="782294" y="433412"/>
                </a:lnTo>
                <a:lnTo>
                  <a:pt x="791400" y="428599"/>
                </a:lnTo>
                <a:lnTo>
                  <a:pt x="796074" y="420700"/>
                </a:lnTo>
                <a:lnTo>
                  <a:pt x="797394" y="409765"/>
                </a:lnTo>
                <a:lnTo>
                  <a:pt x="797394" y="150812"/>
                </a:lnTo>
                <a:close/>
              </a:path>
              <a:path w="2395220" h="1852295">
                <a:moveTo>
                  <a:pt x="826338" y="1421371"/>
                </a:moveTo>
                <a:lnTo>
                  <a:pt x="823709" y="1417027"/>
                </a:lnTo>
                <a:lnTo>
                  <a:pt x="774014" y="1417027"/>
                </a:lnTo>
                <a:lnTo>
                  <a:pt x="769658" y="1421371"/>
                </a:lnTo>
                <a:lnTo>
                  <a:pt x="769658" y="1717776"/>
                </a:lnTo>
                <a:lnTo>
                  <a:pt x="763244" y="1757235"/>
                </a:lnTo>
                <a:lnTo>
                  <a:pt x="744486" y="1783702"/>
                </a:lnTo>
                <a:lnTo>
                  <a:pt x="714133" y="1798548"/>
                </a:lnTo>
                <a:lnTo>
                  <a:pt x="672896" y="1803184"/>
                </a:lnTo>
                <a:lnTo>
                  <a:pt x="645248" y="1802130"/>
                </a:lnTo>
                <a:lnTo>
                  <a:pt x="605345" y="1792185"/>
                </a:lnTo>
                <a:lnTo>
                  <a:pt x="573405" y="1755813"/>
                </a:lnTo>
                <a:lnTo>
                  <a:pt x="568274" y="1714284"/>
                </a:lnTo>
                <a:lnTo>
                  <a:pt x="568274" y="1423098"/>
                </a:lnTo>
                <a:lnTo>
                  <a:pt x="564807" y="1417027"/>
                </a:lnTo>
                <a:lnTo>
                  <a:pt x="516851" y="1417027"/>
                </a:lnTo>
                <a:lnTo>
                  <a:pt x="511594" y="1423098"/>
                </a:lnTo>
                <a:lnTo>
                  <a:pt x="511594" y="1721256"/>
                </a:lnTo>
                <a:lnTo>
                  <a:pt x="513930" y="1751990"/>
                </a:lnTo>
                <a:lnTo>
                  <a:pt x="533311" y="1801698"/>
                </a:lnTo>
                <a:lnTo>
                  <a:pt x="571779" y="1834375"/>
                </a:lnTo>
                <a:lnTo>
                  <a:pt x="625754" y="1850047"/>
                </a:lnTo>
                <a:lnTo>
                  <a:pt x="658939" y="1852015"/>
                </a:lnTo>
                <a:lnTo>
                  <a:pt x="697407" y="1849031"/>
                </a:lnTo>
                <a:lnTo>
                  <a:pt x="729348" y="1839925"/>
                </a:lnTo>
                <a:lnTo>
                  <a:pt x="755053" y="1824443"/>
                </a:lnTo>
                <a:lnTo>
                  <a:pt x="774877" y="1802333"/>
                </a:lnTo>
                <a:lnTo>
                  <a:pt x="776630" y="1802333"/>
                </a:lnTo>
                <a:lnTo>
                  <a:pt x="781850" y="1841550"/>
                </a:lnTo>
                <a:lnTo>
                  <a:pt x="784491" y="1844192"/>
                </a:lnTo>
                <a:lnTo>
                  <a:pt x="823709" y="1844192"/>
                </a:lnTo>
                <a:lnTo>
                  <a:pt x="826338" y="1840699"/>
                </a:lnTo>
                <a:lnTo>
                  <a:pt x="826338" y="1421371"/>
                </a:lnTo>
                <a:close/>
              </a:path>
              <a:path w="2395220" h="1852295">
                <a:moveTo>
                  <a:pt x="1060373" y="714946"/>
                </a:moveTo>
                <a:lnTo>
                  <a:pt x="1056894" y="712343"/>
                </a:lnTo>
                <a:lnTo>
                  <a:pt x="988060" y="712343"/>
                </a:lnTo>
                <a:lnTo>
                  <a:pt x="982802" y="715797"/>
                </a:lnTo>
                <a:lnTo>
                  <a:pt x="980224" y="727138"/>
                </a:lnTo>
                <a:lnTo>
                  <a:pt x="968298" y="774331"/>
                </a:lnTo>
                <a:lnTo>
                  <a:pt x="955713" y="821740"/>
                </a:lnTo>
                <a:lnTo>
                  <a:pt x="942428" y="869403"/>
                </a:lnTo>
                <a:lnTo>
                  <a:pt x="928420" y="917321"/>
                </a:lnTo>
                <a:lnTo>
                  <a:pt x="913650" y="965517"/>
                </a:lnTo>
                <a:lnTo>
                  <a:pt x="898080" y="1013993"/>
                </a:lnTo>
                <a:lnTo>
                  <a:pt x="881697" y="1062786"/>
                </a:lnTo>
                <a:lnTo>
                  <a:pt x="875588" y="1062786"/>
                </a:lnTo>
                <a:lnTo>
                  <a:pt x="859193" y="1014082"/>
                </a:lnTo>
                <a:lnTo>
                  <a:pt x="843597" y="965809"/>
                </a:lnTo>
                <a:lnTo>
                  <a:pt x="828776" y="917867"/>
                </a:lnTo>
                <a:lnTo>
                  <a:pt x="814679" y="870127"/>
                </a:lnTo>
                <a:lnTo>
                  <a:pt x="801243" y="822502"/>
                </a:lnTo>
                <a:lnTo>
                  <a:pt x="788441" y="774877"/>
                </a:lnTo>
                <a:lnTo>
                  <a:pt x="776211" y="727138"/>
                </a:lnTo>
                <a:lnTo>
                  <a:pt x="773607" y="715797"/>
                </a:lnTo>
                <a:lnTo>
                  <a:pt x="768350" y="712343"/>
                </a:lnTo>
                <a:lnTo>
                  <a:pt x="699477" y="712343"/>
                </a:lnTo>
                <a:lnTo>
                  <a:pt x="695985" y="714946"/>
                </a:lnTo>
                <a:lnTo>
                  <a:pt x="695985" y="721918"/>
                </a:lnTo>
                <a:lnTo>
                  <a:pt x="696556" y="727964"/>
                </a:lnTo>
                <a:lnTo>
                  <a:pt x="713193" y="793254"/>
                </a:lnTo>
                <a:lnTo>
                  <a:pt x="726109" y="839558"/>
                </a:lnTo>
                <a:lnTo>
                  <a:pt x="739851" y="886460"/>
                </a:lnTo>
                <a:lnTo>
                  <a:pt x="754316" y="933424"/>
                </a:lnTo>
                <a:lnTo>
                  <a:pt x="769404" y="979944"/>
                </a:lnTo>
                <a:lnTo>
                  <a:pt x="784974" y="1025486"/>
                </a:lnTo>
                <a:lnTo>
                  <a:pt x="800950" y="1069543"/>
                </a:lnTo>
                <a:lnTo>
                  <a:pt x="817181" y="1111592"/>
                </a:lnTo>
                <a:lnTo>
                  <a:pt x="854646" y="1139494"/>
                </a:lnTo>
                <a:lnTo>
                  <a:pt x="901725" y="1139494"/>
                </a:lnTo>
                <a:lnTo>
                  <a:pt x="939228" y="1111592"/>
                </a:lnTo>
                <a:lnTo>
                  <a:pt x="955471" y="1069543"/>
                </a:lnTo>
                <a:lnTo>
                  <a:pt x="971435" y="1025486"/>
                </a:lnTo>
                <a:lnTo>
                  <a:pt x="987018" y="979944"/>
                </a:lnTo>
                <a:lnTo>
                  <a:pt x="1002106" y="933424"/>
                </a:lnTo>
                <a:lnTo>
                  <a:pt x="1016571" y="886460"/>
                </a:lnTo>
                <a:lnTo>
                  <a:pt x="1030312" y="839558"/>
                </a:lnTo>
                <a:lnTo>
                  <a:pt x="1043228" y="793254"/>
                </a:lnTo>
                <a:lnTo>
                  <a:pt x="1055179" y="748068"/>
                </a:lnTo>
                <a:lnTo>
                  <a:pt x="1060373" y="721918"/>
                </a:lnTo>
                <a:lnTo>
                  <a:pt x="1060373" y="714946"/>
                </a:lnTo>
                <a:close/>
              </a:path>
              <a:path w="2395220" h="1852295">
                <a:moveTo>
                  <a:pt x="1142568" y="1718652"/>
                </a:moveTo>
                <a:lnTo>
                  <a:pt x="1136586" y="1674075"/>
                </a:lnTo>
                <a:lnTo>
                  <a:pt x="1104620" y="1627416"/>
                </a:lnTo>
                <a:lnTo>
                  <a:pt x="1056195" y="1607235"/>
                </a:lnTo>
                <a:lnTo>
                  <a:pt x="1003084" y="1595729"/>
                </a:lnTo>
                <a:lnTo>
                  <a:pt x="976769" y="1589925"/>
                </a:lnTo>
                <a:lnTo>
                  <a:pt x="935101" y="1569580"/>
                </a:lnTo>
                <a:lnTo>
                  <a:pt x="921143" y="1526844"/>
                </a:lnTo>
                <a:lnTo>
                  <a:pt x="921143" y="1520761"/>
                </a:lnTo>
                <a:lnTo>
                  <a:pt x="931824" y="1483360"/>
                </a:lnTo>
                <a:lnTo>
                  <a:pt x="982484" y="1459255"/>
                </a:lnTo>
                <a:lnTo>
                  <a:pt x="1007478" y="1457998"/>
                </a:lnTo>
                <a:lnTo>
                  <a:pt x="1029157" y="1459064"/>
                </a:lnTo>
                <a:lnTo>
                  <a:pt x="1051585" y="1461922"/>
                </a:lnTo>
                <a:lnTo>
                  <a:pt x="1073531" y="1466075"/>
                </a:lnTo>
                <a:lnTo>
                  <a:pt x="1093762" y="1471041"/>
                </a:lnTo>
                <a:lnTo>
                  <a:pt x="1101115" y="1472247"/>
                </a:lnTo>
                <a:lnTo>
                  <a:pt x="1108240" y="1472247"/>
                </a:lnTo>
                <a:lnTo>
                  <a:pt x="1111808" y="1467802"/>
                </a:lnTo>
                <a:lnTo>
                  <a:pt x="1113840" y="1459725"/>
                </a:lnTo>
                <a:lnTo>
                  <a:pt x="1120813" y="1429232"/>
                </a:lnTo>
                <a:lnTo>
                  <a:pt x="1116431" y="1423987"/>
                </a:lnTo>
                <a:lnTo>
                  <a:pt x="1084211" y="1416151"/>
                </a:lnTo>
                <a:lnTo>
                  <a:pt x="1060754" y="1412328"/>
                </a:lnTo>
                <a:lnTo>
                  <a:pt x="1035494" y="1409966"/>
                </a:lnTo>
                <a:lnTo>
                  <a:pt x="1008341" y="1409166"/>
                </a:lnTo>
                <a:lnTo>
                  <a:pt x="958684" y="1413510"/>
                </a:lnTo>
                <a:lnTo>
                  <a:pt x="919695" y="1426718"/>
                </a:lnTo>
                <a:lnTo>
                  <a:pt x="891590" y="1449082"/>
                </a:lnTo>
                <a:lnTo>
                  <a:pt x="874572" y="1480908"/>
                </a:lnTo>
                <a:lnTo>
                  <a:pt x="868845" y="1522488"/>
                </a:lnTo>
                <a:lnTo>
                  <a:pt x="868845" y="1531226"/>
                </a:lnTo>
                <a:lnTo>
                  <a:pt x="878967" y="1585048"/>
                </a:lnTo>
                <a:lnTo>
                  <a:pt x="913295" y="1621878"/>
                </a:lnTo>
                <a:lnTo>
                  <a:pt x="960882" y="1639417"/>
                </a:lnTo>
                <a:lnTo>
                  <a:pt x="1005713" y="1648015"/>
                </a:lnTo>
                <a:lnTo>
                  <a:pt x="1025537" y="1652346"/>
                </a:lnTo>
                <a:lnTo>
                  <a:pt x="1066761" y="1666328"/>
                </a:lnTo>
                <a:lnTo>
                  <a:pt x="1089190" y="1704340"/>
                </a:lnTo>
                <a:lnTo>
                  <a:pt x="1090295" y="1724748"/>
                </a:lnTo>
                <a:lnTo>
                  <a:pt x="1090295" y="1729968"/>
                </a:lnTo>
                <a:lnTo>
                  <a:pt x="1077772" y="1775942"/>
                </a:lnTo>
                <a:lnTo>
                  <a:pt x="1041895" y="1798739"/>
                </a:lnTo>
                <a:lnTo>
                  <a:pt x="994384" y="1803184"/>
                </a:lnTo>
                <a:lnTo>
                  <a:pt x="967244" y="1801761"/>
                </a:lnTo>
                <a:lnTo>
                  <a:pt x="940676" y="1797634"/>
                </a:lnTo>
                <a:lnTo>
                  <a:pt x="914577" y="1791068"/>
                </a:lnTo>
                <a:lnTo>
                  <a:pt x="888885" y="1782292"/>
                </a:lnTo>
                <a:lnTo>
                  <a:pt x="882357" y="1780806"/>
                </a:lnTo>
                <a:lnTo>
                  <a:pt x="877468" y="1780806"/>
                </a:lnTo>
                <a:lnTo>
                  <a:pt x="874242" y="1784108"/>
                </a:lnTo>
                <a:lnTo>
                  <a:pt x="865390" y="1816277"/>
                </a:lnTo>
                <a:lnTo>
                  <a:pt x="863600" y="1824139"/>
                </a:lnTo>
                <a:lnTo>
                  <a:pt x="867105" y="1827631"/>
                </a:lnTo>
                <a:lnTo>
                  <a:pt x="928573" y="1845818"/>
                </a:lnTo>
                <a:lnTo>
                  <a:pt x="994384" y="1852015"/>
                </a:lnTo>
                <a:lnTo>
                  <a:pt x="1035418" y="1849374"/>
                </a:lnTo>
                <a:lnTo>
                  <a:pt x="1097229" y="1827771"/>
                </a:lnTo>
                <a:lnTo>
                  <a:pt x="1128610" y="1791982"/>
                </a:lnTo>
                <a:lnTo>
                  <a:pt x="1140968" y="1750199"/>
                </a:lnTo>
                <a:lnTo>
                  <a:pt x="1142568" y="1727352"/>
                </a:lnTo>
                <a:lnTo>
                  <a:pt x="1142568" y="1718652"/>
                </a:lnTo>
                <a:close/>
              </a:path>
              <a:path w="2395220" h="1852295">
                <a:moveTo>
                  <a:pt x="1195235" y="599871"/>
                </a:moveTo>
                <a:lnTo>
                  <a:pt x="1191526" y="576884"/>
                </a:lnTo>
                <a:lnTo>
                  <a:pt x="1181201" y="561174"/>
                </a:lnTo>
                <a:lnTo>
                  <a:pt x="1165479" y="552157"/>
                </a:lnTo>
                <a:lnTo>
                  <a:pt x="1145565" y="549275"/>
                </a:lnTo>
                <a:lnTo>
                  <a:pt x="1141247" y="549275"/>
                </a:lnTo>
                <a:lnTo>
                  <a:pt x="1121575" y="552157"/>
                </a:lnTo>
                <a:lnTo>
                  <a:pt x="1105496" y="561174"/>
                </a:lnTo>
                <a:lnTo>
                  <a:pt x="1094651" y="576884"/>
                </a:lnTo>
                <a:lnTo>
                  <a:pt x="1090663" y="599871"/>
                </a:lnTo>
                <a:lnTo>
                  <a:pt x="1090663" y="605980"/>
                </a:lnTo>
                <a:lnTo>
                  <a:pt x="1094651" y="628942"/>
                </a:lnTo>
                <a:lnTo>
                  <a:pt x="1105496" y="644639"/>
                </a:lnTo>
                <a:lnTo>
                  <a:pt x="1121575" y="653643"/>
                </a:lnTo>
                <a:lnTo>
                  <a:pt x="1141247" y="656526"/>
                </a:lnTo>
                <a:lnTo>
                  <a:pt x="1145565" y="656526"/>
                </a:lnTo>
                <a:lnTo>
                  <a:pt x="1165479" y="653643"/>
                </a:lnTo>
                <a:lnTo>
                  <a:pt x="1181201" y="644639"/>
                </a:lnTo>
                <a:lnTo>
                  <a:pt x="1191526" y="628942"/>
                </a:lnTo>
                <a:lnTo>
                  <a:pt x="1195235" y="605980"/>
                </a:lnTo>
                <a:lnTo>
                  <a:pt x="1195235" y="599871"/>
                </a:lnTo>
                <a:close/>
              </a:path>
              <a:path w="2395220" h="1852295">
                <a:moveTo>
                  <a:pt x="1214755" y="199644"/>
                </a:moveTo>
                <a:lnTo>
                  <a:pt x="1213840" y="178714"/>
                </a:lnTo>
                <a:lnTo>
                  <a:pt x="1212519" y="148412"/>
                </a:lnTo>
                <a:lnTo>
                  <a:pt x="1205293" y="106260"/>
                </a:lnTo>
                <a:lnTo>
                  <a:pt x="1172946" y="43599"/>
                </a:lnTo>
                <a:lnTo>
                  <a:pt x="1121841" y="11988"/>
                </a:lnTo>
                <a:lnTo>
                  <a:pt x="1086637" y="3543"/>
                </a:lnTo>
                <a:lnTo>
                  <a:pt x="1086637" y="153428"/>
                </a:lnTo>
                <a:lnTo>
                  <a:pt x="1086637" y="175234"/>
                </a:lnTo>
                <a:lnTo>
                  <a:pt x="1084033" y="178714"/>
                </a:lnTo>
                <a:lnTo>
                  <a:pt x="980274" y="178714"/>
                </a:lnTo>
                <a:lnTo>
                  <a:pt x="980274" y="156908"/>
                </a:lnTo>
                <a:lnTo>
                  <a:pt x="981075" y="141478"/>
                </a:lnTo>
                <a:lnTo>
                  <a:pt x="1000163" y="104267"/>
                </a:lnTo>
                <a:lnTo>
                  <a:pt x="1029982" y="97650"/>
                </a:lnTo>
                <a:lnTo>
                  <a:pt x="1037831" y="97650"/>
                </a:lnTo>
                <a:lnTo>
                  <a:pt x="1077899" y="113322"/>
                </a:lnTo>
                <a:lnTo>
                  <a:pt x="1086637" y="153428"/>
                </a:lnTo>
                <a:lnTo>
                  <a:pt x="1086637" y="3543"/>
                </a:lnTo>
                <a:lnTo>
                  <a:pt x="1085037" y="3149"/>
                </a:lnTo>
                <a:lnTo>
                  <a:pt x="1041285" y="25"/>
                </a:lnTo>
                <a:lnTo>
                  <a:pt x="1029093" y="25"/>
                </a:lnTo>
                <a:lnTo>
                  <a:pt x="985266" y="2590"/>
                </a:lnTo>
                <a:lnTo>
                  <a:pt x="947902" y="10147"/>
                </a:lnTo>
                <a:lnTo>
                  <a:pt x="892213" y="39230"/>
                </a:lnTo>
                <a:lnTo>
                  <a:pt x="854951" y="96545"/>
                </a:lnTo>
                <a:lnTo>
                  <a:pt x="843902" y="141478"/>
                </a:lnTo>
                <a:lnTo>
                  <a:pt x="839901" y="199644"/>
                </a:lnTo>
                <a:lnTo>
                  <a:pt x="839901" y="248450"/>
                </a:lnTo>
                <a:lnTo>
                  <a:pt x="841806" y="296773"/>
                </a:lnTo>
                <a:lnTo>
                  <a:pt x="848626" y="336842"/>
                </a:lnTo>
                <a:lnTo>
                  <a:pt x="883513" y="398424"/>
                </a:lnTo>
                <a:lnTo>
                  <a:pt x="944638" y="431749"/>
                </a:lnTo>
                <a:lnTo>
                  <a:pt x="986612" y="440080"/>
                </a:lnTo>
                <a:lnTo>
                  <a:pt x="1035215" y="442861"/>
                </a:lnTo>
                <a:lnTo>
                  <a:pt x="1051763" y="442861"/>
                </a:lnTo>
                <a:lnTo>
                  <a:pt x="1120521" y="436981"/>
                </a:lnTo>
                <a:lnTo>
                  <a:pt x="1183398" y="421932"/>
                </a:lnTo>
                <a:lnTo>
                  <a:pt x="1206068" y="398424"/>
                </a:lnTo>
                <a:lnTo>
                  <a:pt x="1206068" y="392303"/>
                </a:lnTo>
                <a:lnTo>
                  <a:pt x="1204353" y="383603"/>
                </a:lnTo>
                <a:lnTo>
                  <a:pt x="1202575" y="374904"/>
                </a:lnTo>
                <a:lnTo>
                  <a:pt x="1195603" y="331279"/>
                </a:lnTo>
                <a:lnTo>
                  <a:pt x="1195438" y="330428"/>
                </a:lnTo>
                <a:lnTo>
                  <a:pt x="1193850" y="322580"/>
                </a:lnTo>
                <a:lnTo>
                  <a:pt x="1187742" y="316445"/>
                </a:lnTo>
                <a:lnTo>
                  <a:pt x="1173797" y="316445"/>
                </a:lnTo>
                <a:lnTo>
                  <a:pt x="1167714" y="318211"/>
                </a:lnTo>
                <a:lnTo>
                  <a:pt x="1143635" y="323062"/>
                </a:lnTo>
                <a:lnTo>
                  <a:pt x="1119428" y="326707"/>
                </a:lnTo>
                <a:lnTo>
                  <a:pt x="1094079" y="329387"/>
                </a:lnTo>
                <a:lnTo>
                  <a:pt x="1070952" y="330428"/>
                </a:lnTo>
                <a:lnTo>
                  <a:pt x="1061364" y="330428"/>
                </a:lnTo>
                <a:lnTo>
                  <a:pt x="1022934" y="327736"/>
                </a:lnTo>
                <a:lnTo>
                  <a:pt x="997915" y="318757"/>
                </a:lnTo>
                <a:lnTo>
                  <a:pt x="984351" y="302082"/>
                </a:lnTo>
                <a:lnTo>
                  <a:pt x="980274" y="276352"/>
                </a:lnTo>
                <a:lnTo>
                  <a:pt x="980274" y="269379"/>
                </a:lnTo>
                <a:lnTo>
                  <a:pt x="1189494" y="269379"/>
                </a:lnTo>
                <a:lnTo>
                  <a:pt x="1200810" y="268135"/>
                </a:lnTo>
                <a:lnTo>
                  <a:pt x="1208671" y="264045"/>
                </a:lnTo>
                <a:lnTo>
                  <a:pt x="1213269" y="256514"/>
                </a:lnTo>
                <a:lnTo>
                  <a:pt x="1214755" y="244983"/>
                </a:lnTo>
                <a:lnTo>
                  <a:pt x="1214755" y="199644"/>
                </a:lnTo>
                <a:close/>
              </a:path>
              <a:path w="2395220" h="1852295">
                <a:moveTo>
                  <a:pt x="1244079" y="1075867"/>
                </a:moveTo>
                <a:lnTo>
                  <a:pt x="1241475" y="1073251"/>
                </a:lnTo>
                <a:lnTo>
                  <a:pt x="1216215" y="1073251"/>
                </a:lnTo>
                <a:lnTo>
                  <a:pt x="1201102" y="1071613"/>
                </a:lnTo>
                <a:lnTo>
                  <a:pt x="1190815" y="1066063"/>
                </a:lnTo>
                <a:lnTo>
                  <a:pt x="1184935" y="1055598"/>
                </a:lnTo>
                <a:lnTo>
                  <a:pt x="1183068" y="1039253"/>
                </a:lnTo>
                <a:lnTo>
                  <a:pt x="1183068" y="715784"/>
                </a:lnTo>
                <a:lnTo>
                  <a:pt x="1178712" y="712343"/>
                </a:lnTo>
                <a:lnTo>
                  <a:pt x="1108087" y="712343"/>
                </a:lnTo>
                <a:lnTo>
                  <a:pt x="1102868" y="715784"/>
                </a:lnTo>
                <a:lnTo>
                  <a:pt x="1102868" y="1039253"/>
                </a:lnTo>
                <a:lnTo>
                  <a:pt x="1108837" y="1086904"/>
                </a:lnTo>
                <a:lnTo>
                  <a:pt x="1127150" y="1117815"/>
                </a:lnTo>
                <a:lnTo>
                  <a:pt x="1158379" y="1134491"/>
                </a:lnTo>
                <a:lnTo>
                  <a:pt x="1203109" y="1139494"/>
                </a:lnTo>
                <a:lnTo>
                  <a:pt x="1241475" y="1139494"/>
                </a:lnTo>
                <a:lnTo>
                  <a:pt x="1244079" y="1135164"/>
                </a:lnTo>
                <a:lnTo>
                  <a:pt x="1244079" y="1075867"/>
                </a:lnTo>
                <a:close/>
              </a:path>
              <a:path w="2395220" h="1852295">
                <a:moveTo>
                  <a:pt x="1393952" y="1795348"/>
                </a:moveTo>
                <a:lnTo>
                  <a:pt x="1352092" y="1795348"/>
                </a:lnTo>
                <a:lnTo>
                  <a:pt x="1330147" y="1794027"/>
                </a:lnTo>
                <a:lnTo>
                  <a:pt x="1288453" y="1773567"/>
                </a:lnTo>
                <a:lnTo>
                  <a:pt x="1273403" y="1724291"/>
                </a:lnTo>
                <a:lnTo>
                  <a:pt x="1272781" y="1702092"/>
                </a:lnTo>
                <a:lnTo>
                  <a:pt x="1272781" y="1466697"/>
                </a:lnTo>
                <a:lnTo>
                  <a:pt x="1380858" y="1466697"/>
                </a:lnTo>
                <a:lnTo>
                  <a:pt x="1383499" y="1463217"/>
                </a:lnTo>
                <a:lnTo>
                  <a:pt x="1383499" y="1419631"/>
                </a:lnTo>
                <a:lnTo>
                  <a:pt x="1380858" y="1417027"/>
                </a:lnTo>
                <a:lnTo>
                  <a:pt x="1272781" y="1417027"/>
                </a:lnTo>
                <a:lnTo>
                  <a:pt x="1272781" y="1312379"/>
                </a:lnTo>
                <a:lnTo>
                  <a:pt x="1269263" y="1308011"/>
                </a:lnTo>
                <a:lnTo>
                  <a:pt x="1220470" y="1308011"/>
                </a:lnTo>
                <a:lnTo>
                  <a:pt x="1216088" y="1312379"/>
                </a:lnTo>
                <a:lnTo>
                  <a:pt x="1216088" y="1417027"/>
                </a:lnTo>
                <a:lnTo>
                  <a:pt x="1162939" y="1428330"/>
                </a:lnTo>
                <a:lnTo>
                  <a:pt x="1156830" y="1429219"/>
                </a:lnTo>
                <a:lnTo>
                  <a:pt x="1154214" y="1431810"/>
                </a:lnTo>
                <a:lnTo>
                  <a:pt x="1154214" y="1464945"/>
                </a:lnTo>
                <a:lnTo>
                  <a:pt x="1156830" y="1466697"/>
                </a:lnTo>
                <a:lnTo>
                  <a:pt x="1216088" y="1466697"/>
                </a:lnTo>
                <a:lnTo>
                  <a:pt x="1216088" y="1709064"/>
                </a:lnTo>
                <a:lnTo>
                  <a:pt x="1223289" y="1767357"/>
                </a:lnTo>
                <a:lnTo>
                  <a:pt x="1244904" y="1809292"/>
                </a:lnTo>
                <a:lnTo>
                  <a:pt x="1284224" y="1835581"/>
                </a:lnTo>
                <a:lnTo>
                  <a:pt x="1342529" y="1844179"/>
                </a:lnTo>
                <a:lnTo>
                  <a:pt x="1383499" y="1844179"/>
                </a:lnTo>
                <a:lnTo>
                  <a:pt x="1391361" y="1844179"/>
                </a:lnTo>
                <a:lnTo>
                  <a:pt x="1393952" y="1840687"/>
                </a:lnTo>
                <a:lnTo>
                  <a:pt x="1393952" y="1795348"/>
                </a:lnTo>
                <a:close/>
              </a:path>
              <a:path w="2395220" h="1852295">
                <a:moveTo>
                  <a:pt x="1527238" y="32270"/>
                </a:moveTo>
                <a:lnTo>
                  <a:pt x="1525866" y="20002"/>
                </a:lnTo>
                <a:lnTo>
                  <a:pt x="1521460" y="12547"/>
                </a:lnTo>
                <a:lnTo>
                  <a:pt x="1513636" y="8851"/>
                </a:lnTo>
                <a:lnTo>
                  <a:pt x="1501952" y="7848"/>
                </a:lnTo>
                <a:lnTo>
                  <a:pt x="1467078" y="7848"/>
                </a:lnTo>
                <a:lnTo>
                  <a:pt x="1434541" y="10426"/>
                </a:lnTo>
                <a:lnTo>
                  <a:pt x="1408137" y="18643"/>
                </a:lnTo>
                <a:lnTo>
                  <a:pt x="1386801" y="33223"/>
                </a:lnTo>
                <a:lnTo>
                  <a:pt x="1369441" y="54927"/>
                </a:lnTo>
                <a:lnTo>
                  <a:pt x="1366812" y="54927"/>
                </a:lnTo>
                <a:lnTo>
                  <a:pt x="1355940" y="18148"/>
                </a:lnTo>
                <a:lnTo>
                  <a:pt x="1328470" y="7848"/>
                </a:lnTo>
                <a:lnTo>
                  <a:pt x="1286624" y="7848"/>
                </a:lnTo>
                <a:lnTo>
                  <a:pt x="1272425" y="9220"/>
                </a:lnTo>
                <a:lnTo>
                  <a:pt x="1263294" y="13525"/>
                </a:lnTo>
                <a:lnTo>
                  <a:pt x="1258417" y="21094"/>
                </a:lnTo>
                <a:lnTo>
                  <a:pt x="1256982" y="32270"/>
                </a:lnTo>
                <a:lnTo>
                  <a:pt x="1256982" y="409752"/>
                </a:lnTo>
                <a:lnTo>
                  <a:pt x="1258303" y="420687"/>
                </a:lnTo>
                <a:lnTo>
                  <a:pt x="1262976" y="428586"/>
                </a:lnTo>
                <a:lnTo>
                  <a:pt x="1272057" y="433400"/>
                </a:lnTo>
                <a:lnTo>
                  <a:pt x="1286624" y="435013"/>
                </a:lnTo>
                <a:lnTo>
                  <a:pt x="1366812" y="435013"/>
                </a:lnTo>
                <a:lnTo>
                  <a:pt x="1381391" y="433400"/>
                </a:lnTo>
                <a:lnTo>
                  <a:pt x="1390484" y="428586"/>
                </a:lnTo>
                <a:lnTo>
                  <a:pt x="1395145" y="420687"/>
                </a:lnTo>
                <a:lnTo>
                  <a:pt x="1396466" y="409752"/>
                </a:lnTo>
                <a:lnTo>
                  <a:pt x="1396466" y="198780"/>
                </a:lnTo>
                <a:lnTo>
                  <a:pt x="1397190" y="178828"/>
                </a:lnTo>
                <a:lnTo>
                  <a:pt x="1411312" y="138633"/>
                </a:lnTo>
                <a:lnTo>
                  <a:pt x="1454924" y="121462"/>
                </a:lnTo>
                <a:lnTo>
                  <a:pt x="1477530" y="120319"/>
                </a:lnTo>
                <a:lnTo>
                  <a:pt x="1503705" y="120319"/>
                </a:lnTo>
                <a:lnTo>
                  <a:pt x="1514729" y="119202"/>
                </a:lnTo>
                <a:lnTo>
                  <a:pt x="1522006" y="115303"/>
                </a:lnTo>
                <a:lnTo>
                  <a:pt x="1526019" y="107797"/>
                </a:lnTo>
                <a:lnTo>
                  <a:pt x="1527238" y="95897"/>
                </a:lnTo>
                <a:lnTo>
                  <a:pt x="1527238" y="32270"/>
                </a:lnTo>
                <a:close/>
              </a:path>
              <a:path w="2395220" h="1852295">
                <a:moveTo>
                  <a:pt x="1628178" y="876198"/>
                </a:moveTo>
                <a:lnTo>
                  <a:pt x="1623910" y="819886"/>
                </a:lnTo>
                <a:lnTo>
                  <a:pt x="1611160" y="775893"/>
                </a:lnTo>
                <a:lnTo>
                  <a:pt x="1590040" y="743267"/>
                </a:lnTo>
                <a:lnTo>
                  <a:pt x="1523022" y="708482"/>
                </a:lnTo>
                <a:lnTo>
                  <a:pt x="1477327" y="704481"/>
                </a:lnTo>
                <a:lnTo>
                  <a:pt x="1436420" y="707948"/>
                </a:lnTo>
                <a:lnTo>
                  <a:pt x="1402372" y="717778"/>
                </a:lnTo>
                <a:lnTo>
                  <a:pt x="1374863" y="733171"/>
                </a:lnTo>
                <a:lnTo>
                  <a:pt x="1353553" y="753313"/>
                </a:lnTo>
                <a:lnTo>
                  <a:pt x="1351800" y="753313"/>
                </a:lnTo>
                <a:lnTo>
                  <a:pt x="1345692" y="714946"/>
                </a:lnTo>
                <a:lnTo>
                  <a:pt x="1341310" y="712343"/>
                </a:lnTo>
                <a:lnTo>
                  <a:pt x="1290789" y="712343"/>
                </a:lnTo>
                <a:lnTo>
                  <a:pt x="1286446" y="714946"/>
                </a:lnTo>
                <a:lnTo>
                  <a:pt x="1286446" y="1136015"/>
                </a:lnTo>
                <a:lnTo>
                  <a:pt x="1291640" y="1139494"/>
                </a:lnTo>
                <a:lnTo>
                  <a:pt x="1362252" y="1139494"/>
                </a:lnTo>
                <a:lnTo>
                  <a:pt x="1366634" y="1136015"/>
                </a:lnTo>
                <a:lnTo>
                  <a:pt x="1366634" y="860526"/>
                </a:lnTo>
                <a:lnTo>
                  <a:pt x="1372565" y="817308"/>
                </a:lnTo>
                <a:lnTo>
                  <a:pt x="1389951" y="789381"/>
                </a:lnTo>
                <a:lnTo>
                  <a:pt x="1418120" y="774357"/>
                </a:lnTo>
                <a:lnTo>
                  <a:pt x="1456423" y="769874"/>
                </a:lnTo>
                <a:lnTo>
                  <a:pt x="1498663" y="775652"/>
                </a:lnTo>
                <a:lnTo>
                  <a:pt x="1527009" y="793838"/>
                </a:lnTo>
                <a:lnTo>
                  <a:pt x="1542948" y="825766"/>
                </a:lnTo>
                <a:lnTo>
                  <a:pt x="1547939" y="872718"/>
                </a:lnTo>
                <a:lnTo>
                  <a:pt x="1547939" y="1136015"/>
                </a:lnTo>
                <a:lnTo>
                  <a:pt x="1553159" y="1139494"/>
                </a:lnTo>
                <a:lnTo>
                  <a:pt x="1610741" y="1139494"/>
                </a:lnTo>
                <a:lnTo>
                  <a:pt x="1623822" y="1139494"/>
                </a:lnTo>
                <a:lnTo>
                  <a:pt x="1628178" y="1136015"/>
                </a:lnTo>
                <a:lnTo>
                  <a:pt x="1628178" y="876198"/>
                </a:lnTo>
                <a:close/>
              </a:path>
              <a:path w="2395220" h="1852295">
                <a:moveTo>
                  <a:pt x="2069871" y="714921"/>
                </a:moveTo>
                <a:lnTo>
                  <a:pt x="2066391" y="712330"/>
                </a:lnTo>
                <a:lnTo>
                  <a:pt x="2024545" y="712330"/>
                </a:lnTo>
                <a:lnTo>
                  <a:pt x="2005952" y="713625"/>
                </a:lnTo>
                <a:lnTo>
                  <a:pt x="1990318" y="717448"/>
                </a:lnTo>
                <a:lnTo>
                  <a:pt x="1976970" y="723722"/>
                </a:lnTo>
                <a:lnTo>
                  <a:pt x="1965286" y="732383"/>
                </a:lnTo>
                <a:lnTo>
                  <a:pt x="1939836" y="719188"/>
                </a:lnTo>
                <a:lnTo>
                  <a:pt x="1933879" y="717435"/>
                </a:lnTo>
                <a:lnTo>
                  <a:pt x="1933879" y="878827"/>
                </a:lnTo>
                <a:lnTo>
                  <a:pt x="1933816" y="897991"/>
                </a:lnTo>
                <a:lnTo>
                  <a:pt x="1930019" y="947216"/>
                </a:lnTo>
                <a:lnTo>
                  <a:pt x="1916010" y="982586"/>
                </a:lnTo>
                <a:lnTo>
                  <a:pt x="1888261" y="1003566"/>
                </a:lnTo>
                <a:lnTo>
                  <a:pt x="1843201" y="1010500"/>
                </a:lnTo>
                <a:lnTo>
                  <a:pt x="1798485" y="1003566"/>
                </a:lnTo>
                <a:lnTo>
                  <a:pt x="1770735" y="982687"/>
                </a:lnTo>
                <a:lnTo>
                  <a:pt x="1756537" y="947572"/>
                </a:lnTo>
                <a:lnTo>
                  <a:pt x="1752549" y="897991"/>
                </a:lnTo>
                <a:lnTo>
                  <a:pt x="1752549" y="878827"/>
                </a:lnTo>
                <a:lnTo>
                  <a:pt x="1756664" y="828802"/>
                </a:lnTo>
                <a:lnTo>
                  <a:pt x="1771065" y="794385"/>
                </a:lnTo>
                <a:lnTo>
                  <a:pt x="1798866" y="774509"/>
                </a:lnTo>
                <a:lnTo>
                  <a:pt x="1843201" y="768121"/>
                </a:lnTo>
                <a:lnTo>
                  <a:pt x="1886419" y="774509"/>
                </a:lnTo>
                <a:lnTo>
                  <a:pt x="1914372" y="794385"/>
                </a:lnTo>
                <a:lnTo>
                  <a:pt x="1929396" y="828802"/>
                </a:lnTo>
                <a:lnTo>
                  <a:pt x="1933879" y="878827"/>
                </a:lnTo>
                <a:lnTo>
                  <a:pt x="1933879" y="717435"/>
                </a:lnTo>
                <a:lnTo>
                  <a:pt x="1910778" y="710577"/>
                </a:lnTo>
                <a:lnTo>
                  <a:pt x="1878457" y="705891"/>
                </a:lnTo>
                <a:lnTo>
                  <a:pt x="1843201" y="704469"/>
                </a:lnTo>
                <a:lnTo>
                  <a:pt x="1790153" y="708571"/>
                </a:lnTo>
                <a:lnTo>
                  <a:pt x="1746910" y="721525"/>
                </a:lnTo>
                <a:lnTo>
                  <a:pt x="1713407" y="744372"/>
                </a:lnTo>
                <a:lnTo>
                  <a:pt x="1689557" y="778103"/>
                </a:lnTo>
                <a:lnTo>
                  <a:pt x="1675307" y="823747"/>
                </a:lnTo>
                <a:lnTo>
                  <a:pt x="1670570" y="882319"/>
                </a:lnTo>
                <a:lnTo>
                  <a:pt x="1670570" y="897991"/>
                </a:lnTo>
                <a:lnTo>
                  <a:pt x="1674761" y="952449"/>
                </a:lnTo>
                <a:lnTo>
                  <a:pt x="1687830" y="996518"/>
                </a:lnTo>
                <a:lnTo>
                  <a:pt x="1710474" y="1030401"/>
                </a:lnTo>
                <a:lnTo>
                  <a:pt x="1743430" y="1054341"/>
                </a:lnTo>
                <a:lnTo>
                  <a:pt x="1787436" y="1068552"/>
                </a:lnTo>
                <a:lnTo>
                  <a:pt x="1843201" y="1073238"/>
                </a:lnTo>
                <a:lnTo>
                  <a:pt x="1858759" y="1072921"/>
                </a:lnTo>
                <a:lnTo>
                  <a:pt x="1872830" y="1072045"/>
                </a:lnTo>
                <a:lnTo>
                  <a:pt x="1885607" y="1070673"/>
                </a:lnTo>
                <a:lnTo>
                  <a:pt x="1897227" y="1068870"/>
                </a:lnTo>
                <a:lnTo>
                  <a:pt x="1921141" y="1083322"/>
                </a:lnTo>
                <a:lnTo>
                  <a:pt x="1938007" y="1102664"/>
                </a:lnTo>
                <a:lnTo>
                  <a:pt x="1948002" y="1126261"/>
                </a:lnTo>
                <a:lnTo>
                  <a:pt x="1951291" y="1153439"/>
                </a:lnTo>
                <a:lnTo>
                  <a:pt x="1951291" y="1160411"/>
                </a:lnTo>
                <a:lnTo>
                  <a:pt x="1944471" y="1196314"/>
                </a:lnTo>
                <a:lnTo>
                  <a:pt x="1924812" y="1220038"/>
                </a:lnTo>
                <a:lnTo>
                  <a:pt x="1893557" y="1233131"/>
                </a:lnTo>
                <a:lnTo>
                  <a:pt x="1851914" y="1237145"/>
                </a:lnTo>
                <a:lnTo>
                  <a:pt x="1814347" y="1234998"/>
                </a:lnTo>
                <a:lnTo>
                  <a:pt x="1776298" y="1229067"/>
                </a:lnTo>
                <a:lnTo>
                  <a:pt x="1739874" y="1220216"/>
                </a:lnTo>
                <a:lnTo>
                  <a:pt x="1701990" y="1207477"/>
                </a:lnTo>
                <a:lnTo>
                  <a:pt x="1698498" y="1205750"/>
                </a:lnTo>
                <a:lnTo>
                  <a:pt x="1692389" y="1205750"/>
                </a:lnTo>
                <a:lnTo>
                  <a:pt x="1688033" y="1207477"/>
                </a:lnTo>
                <a:lnTo>
                  <a:pt x="1686306" y="1213612"/>
                </a:lnTo>
                <a:lnTo>
                  <a:pt x="1677543" y="1238859"/>
                </a:lnTo>
                <a:lnTo>
                  <a:pt x="1674914" y="1248460"/>
                </a:lnTo>
                <a:lnTo>
                  <a:pt x="1673186" y="1253705"/>
                </a:lnTo>
                <a:lnTo>
                  <a:pt x="1673186" y="1263281"/>
                </a:lnTo>
                <a:lnTo>
                  <a:pt x="1723313" y="1283779"/>
                </a:lnTo>
                <a:lnTo>
                  <a:pt x="1765947" y="1293710"/>
                </a:lnTo>
                <a:lnTo>
                  <a:pt x="1811693" y="1300200"/>
                </a:lnTo>
                <a:lnTo>
                  <a:pt x="1857997" y="1302524"/>
                </a:lnTo>
                <a:lnTo>
                  <a:pt x="1920328" y="1297114"/>
                </a:lnTo>
                <a:lnTo>
                  <a:pt x="1969096" y="1280934"/>
                </a:lnTo>
                <a:lnTo>
                  <a:pt x="2004148" y="1254125"/>
                </a:lnTo>
                <a:lnTo>
                  <a:pt x="2013775" y="1237145"/>
                </a:lnTo>
                <a:lnTo>
                  <a:pt x="2025307" y="1216825"/>
                </a:lnTo>
                <a:lnTo>
                  <a:pt x="2032393" y="1169136"/>
                </a:lnTo>
                <a:lnTo>
                  <a:pt x="2032393" y="1159560"/>
                </a:lnTo>
                <a:lnTo>
                  <a:pt x="2027948" y="1123467"/>
                </a:lnTo>
                <a:lnTo>
                  <a:pt x="2014512" y="1090561"/>
                </a:lnTo>
                <a:lnTo>
                  <a:pt x="1997303" y="1068870"/>
                </a:lnTo>
                <a:lnTo>
                  <a:pt x="1991918" y="1062075"/>
                </a:lnTo>
                <a:lnTo>
                  <a:pt x="1960016" y="1039241"/>
                </a:lnTo>
                <a:lnTo>
                  <a:pt x="1982711" y="1021715"/>
                </a:lnTo>
                <a:lnTo>
                  <a:pt x="1989797" y="1010500"/>
                </a:lnTo>
                <a:lnTo>
                  <a:pt x="2000351" y="993800"/>
                </a:lnTo>
                <a:lnTo>
                  <a:pt x="2011781" y="953300"/>
                </a:lnTo>
                <a:lnTo>
                  <a:pt x="2015845" y="897991"/>
                </a:lnTo>
                <a:lnTo>
                  <a:pt x="2015744" y="878827"/>
                </a:lnTo>
                <a:lnTo>
                  <a:pt x="2014994" y="851789"/>
                </a:lnTo>
                <a:lnTo>
                  <a:pt x="2012340" y="825106"/>
                </a:lnTo>
                <a:lnTo>
                  <a:pt x="2007730" y="801535"/>
                </a:lnTo>
                <a:lnTo>
                  <a:pt x="2000999" y="780326"/>
                </a:lnTo>
                <a:lnTo>
                  <a:pt x="2007476" y="778040"/>
                </a:lnTo>
                <a:lnTo>
                  <a:pt x="2014943" y="776401"/>
                </a:lnTo>
                <a:lnTo>
                  <a:pt x="2023071" y="775423"/>
                </a:lnTo>
                <a:lnTo>
                  <a:pt x="2031517" y="775093"/>
                </a:lnTo>
                <a:lnTo>
                  <a:pt x="2068106" y="775093"/>
                </a:lnTo>
                <a:lnTo>
                  <a:pt x="2069871" y="771626"/>
                </a:lnTo>
                <a:lnTo>
                  <a:pt x="2069871" y="768121"/>
                </a:lnTo>
                <a:lnTo>
                  <a:pt x="2069871" y="732383"/>
                </a:lnTo>
                <a:lnTo>
                  <a:pt x="2069871" y="714921"/>
                </a:lnTo>
                <a:close/>
              </a:path>
              <a:path w="2395220" h="1852295">
                <a:moveTo>
                  <a:pt x="2395194" y="21831"/>
                </a:moveTo>
                <a:lnTo>
                  <a:pt x="2391689" y="13741"/>
                </a:lnTo>
                <a:lnTo>
                  <a:pt x="2383929" y="9258"/>
                </a:lnTo>
                <a:lnTo>
                  <a:pt x="2371420" y="7874"/>
                </a:lnTo>
                <a:lnTo>
                  <a:pt x="2291181" y="7874"/>
                </a:lnTo>
                <a:lnTo>
                  <a:pt x="2256040" y="73342"/>
                </a:lnTo>
                <a:lnTo>
                  <a:pt x="2246655" y="122110"/>
                </a:lnTo>
                <a:lnTo>
                  <a:pt x="2235530" y="174472"/>
                </a:lnTo>
                <a:lnTo>
                  <a:pt x="2223020" y="227190"/>
                </a:lnTo>
                <a:lnTo>
                  <a:pt x="2209495" y="277050"/>
                </a:lnTo>
                <a:lnTo>
                  <a:pt x="2195334" y="320840"/>
                </a:lnTo>
                <a:lnTo>
                  <a:pt x="2190953" y="320840"/>
                </a:lnTo>
                <a:lnTo>
                  <a:pt x="2178647" y="276987"/>
                </a:lnTo>
                <a:lnTo>
                  <a:pt x="2166353" y="229235"/>
                </a:lnTo>
                <a:lnTo>
                  <a:pt x="2154339" y="179057"/>
                </a:lnTo>
                <a:lnTo>
                  <a:pt x="2142909" y="127939"/>
                </a:lnTo>
                <a:lnTo>
                  <a:pt x="2137321" y="101130"/>
                </a:lnTo>
                <a:lnTo>
                  <a:pt x="2132355" y="77355"/>
                </a:lnTo>
                <a:lnTo>
                  <a:pt x="2122970" y="28778"/>
                </a:lnTo>
                <a:lnTo>
                  <a:pt x="2092426" y="7874"/>
                </a:lnTo>
                <a:lnTo>
                  <a:pt x="1966912" y="7874"/>
                </a:lnTo>
                <a:lnTo>
                  <a:pt x="1943709" y="8991"/>
                </a:lnTo>
                <a:lnTo>
                  <a:pt x="1922462" y="12230"/>
                </a:lnTo>
                <a:lnTo>
                  <a:pt x="1903171" y="17424"/>
                </a:lnTo>
                <a:lnTo>
                  <a:pt x="1885835" y="24422"/>
                </a:lnTo>
                <a:lnTo>
                  <a:pt x="1860778" y="13258"/>
                </a:lnTo>
                <a:lnTo>
                  <a:pt x="1831225" y="5676"/>
                </a:lnTo>
                <a:lnTo>
                  <a:pt x="1810004" y="3022"/>
                </a:lnTo>
                <a:lnTo>
                  <a:pt x="1810004" y="214477"/>
                </a:lnTo>
                <a:lnTo>
                  <a:pt x="1809153" y="236982"/>
                </a:lnTo>
                <a:lnTo>
                  <a:pt x="1795157" y="273773"/>
                </a:lnTo>
                <a:lnTo>
                  <a:pt x="1754187" y="285953"/>
                </a:lnTo>
                <a:lnTo>
                  <a:pt x="1748078" y="285953"/>
                </a:lnTo>
                <a:lnTo>
                  <a:pt x="1707108" y="273773"/>
                </a:lnTo>
                <a:lnTo>
                  <a:pt x="1693164" y="236982"/>
                </a:lnTo>
                <a:lnTo>
                  <a:pt x="1692325" y="214477"/>
                </a:lnTo>
                <a:lnTo>
                  <a:pt x="1692376" y="179057"/>
                </a:lnTo>
                <a:lnTo>
                  <a:pt x="1700390" y="129946"/>
                </a:lnTo>
                <a:lnTo>
                  <a:pt x="1734210" y="109918"/>
                </a:lnTo>
                <a:lnTo>
                  <a:pt x="1748078" y="108991"/>
                </a:lnTo>
                <a:lnTo>
                  <a:pt x="1754187" y="108991"/>
                </a:lnTo>
                <a:lnTo>
                  <a:pt x="1795157" y="121183"/>
                </a:lnTo>
                <a:lnTo>
                  <a:pt x="1809153" y="157962"/>
                </a:lnTo>
                <a:lnTo>
                  <a:pt x="1810004" y="214477"/>
                </a:lnTo>
                <a:lnTo>
                  <a:pt x="1810004" y="3022"/>
                </a:lnTo>
                <a:lnTo>
                  <a:pt x="1796948" y="1371"/>
                </a:lnTo>
                <a:lnTo>
                  <a:pt x="1757692" y="12"/>
                </a:lnTo>
                <a:lnTo>
                  <a:pt x="1745475" y="12"/>
                </a:lnTo>
                <a:lnTo>
                  <a:pt x="1684096" y="4356"/>
                </a:lnTo>
                <a:lnTo>
                  <a:pt x="1635518" y="17678"/>
                </a:lnTo>
                <a:lnTo>
                  <a:pt x="1599006" y="40335"/>
                </a:lnTo>
                <a:lnTo>
                  <a:pt x="1573834" y="72720"/>
                </a:lnTo>
                <a:lnTo>
                  <a:pt x="1559255" y="115239"/>
                </a:lnTo>
                <a:lnTo>
                  <a:pt x="1554568" y="168249"/>
                </a:lnTo>
                <a:lnTo>
                  <a:pt x="1554619" y="227190"/>
                </a:lnTo>
                <a:lnTo>
                  <a:pt x="1559839" y="279692"/>
                </a:lnTo>
                <a:lnTo>
                  <a:pt x="1575549" y="322211"/>
                </a:lnTo>
                <a:lnTo>
                  <a:pt x="1601533" y="354609"/>
                </a:lnTo>
                <a:lnTo>
                  <a:pt x="1637601" y="377266"/>
                </a:lnTo>
                <a:lnTo>
                  <a:pt x="1683613" y="390575"/>
                </a:lnTo>
                <a:lnTo>
                  <a:pt x="1739379" y="394931"/>
                </a:lnTo>
                <a:lnTo>
                  <a:pt x="1762912" y="394931"/>
                </a:lnTo>
                <a:lnTo>
                  <a:pt x="1774736" y="394779"/>
                </a:lnTo>
                <a:lnTo>
                  <a:pt x="1786216" y="394373"/>
                </a:lnTo>
                <a:lnTo>
                  <a:pt x="1796732" y="393814"/>
                </a:lnTo>
                <a:lnTo>
                  <a:pt x="1805609" y="393166"/>
                </a:lnTo>
                <a:lnTo>
                  <a:pt x="1817446" y="403694"/>
                </a:lnTo>
                <a:lnTo>
                  <a:pt x="1825574" y="414540"/>
                </a:lnTo>
                <a:lnTo>
                  <a:pt x="1830273" y="426034"/>
                </a:lnTo>
                <a:lnTo>
                  <a:pt x="1831784" y="438505"/>
                </a:lnTo>
                <a:lnTo>
                  <a:pt x="1831784" y="441121"/>
                </a:lnTo>
                <a:lnTo>
                  <a:pt x="1827530" y="459841"/>
                </a:lnTo>
                <a:lnTo>
                  <a:pt x="1814131" y="473824"/>
                </a:lnTo>
                <a:lnTo>
                  <a:pt x="1790585" y="482561"/>
                </a:lnTo>
                <a:lnTo>
                  <a:pt x="1755927" y="485584"/>
                </a:lnTo>
                <a:lnTo>
                  <a:pt x="1743735" y="485584"/>
                </a:lnTo>
                <a:lnTo>
                  <a:pt x="1714373" y="483730"/>
                </a:lnTo>
                <a:lnTo>
                  <a:pt x="1679549" y="478510"/>
                </a:lnTo>
                <a:lnTo>
                  <a:pt x="1642592" y="470522"/>
                </a:lnTo>
                <a:lnTo>
                  <a:pt x="1606867" y="460324"/>
                </a:lnTo>
                <a:lnTo>
                  <a:pt x="1594485" y="458127"/>
                </a:lnTo>
                <a:lnTo>
                  <a:pt x="1559788" y="533527"/>
                </a:lnTo>
                <a:lnTo>
                  <a:pt x="1558340" y="544842"/>
                </a:lnTo>
                <a:lnTo>
                  <a:pt x="1560664" y="554024"/>
                </a:lnTo>
                <a:lnTo>
                  <a:pt x="1615211" y="578916"/>
                </a:lnTo>
                <a:lnTo>
                  <a:pt x="1658747" y="588899"/>
                </a:lnTo>
                <a:lnTo>
                  <a:pt x="1704238" y="595604"/>
                </a:lnTo>
                <a:lnTo>
                  <a:pt x="1748078" y="598055"/>
                </a:lnTo>
                <a:lnTo>
                  <a:pt x="1764639" y="598055"/>
                </a:lnTo>
                <a:lnTo>
                  <a:pt x="1830666" y="594067"/>
                </a:lnTo>
                <a:lnTo>
                  <a:pt x="1882851" y="582434"/>
                </a:lnTo>
                <a:lnTo>
                  <a:pt x="1921992" y="563626"/>
                </a:lnTo>
                <a:lnTo>
                  <a:pt x="1964512" y="506437"/>
                </a:lnTo>
                <a:lnTo>
                  <a:pt x="1967293" y="485584"/>
                </a:lnTo>
                <a:lnTo>
                  <a:pt x="1969516" y="469036"/>
                </a:lnTo>
                <a:lnTo>
                  <a:pt x="1969516" y="462927"/>
                </a:lnTo>
                <a:lnTo>
                  <a:pt x="1964321" y="430085"/>
                </a:lnTo>
                <a:lnTo>
                  <a:pt x="1949577" y="400265"/>
                </a:lnTo>
                <a:lnTo>
                  <a:pt x="1943214" y="393166"/>
                </a:lnTo>
                <a:lnTo>
                  <a:pt x="1926488" y="374535"/>
                </a:lnTo>
                <a:lnTo>
                  <a:pt x="1896300" y="353961"/>
                </a:lnTo>
                <a:lnTo>
                  <a:pt x="1919795" y="332714"/>
                </a:lnTo>
                <a:lnTo>
                  <a:pt x="1935746" y="305028"/>
                </a:lnTo>
                <a:lnTo>
                  <a:pt x="1940699" y="285953"/>
                </a:lnTo>
                <a:lnTo>
                  <a:pt x="1944852" y="269976"/>
                </a:lnTo>
                <a:lnTo>
                  <a:pt x="1947697" y="227190"/>
                </a:lnTo>
                <a:lnTo>
                  <a:pt x="1947735" y="168249"/>
                </a:lnTo>
                <a:lnTo>
                  <a:pt x="1947252" y="150495"/>
                </a:lnTo>
                <a:lnTo>
                  <a:pt x="1945868" y="134696"/>
                </a:lnTo>
                <a:lnTo>
                  <a:pt x="1943671" y="120192"/>
                </a:lnTo>
                <a:lnTo>
                  <a:pt x="1941309" y="108991"/>
                </a:lnTo>
                <a:lnTo>
                  <a:pt x="1940750" y="106349"/>
                </a:lnTo>
                <a:lnTo>
                  <a:pt x="1948129" y="104076"/>
                </a:lnTo>
                <a:lnTo>
                  <a:pt x="1955914" y="102438"/>
                </a:lnTo>
                <a:lnTo>
                  <a:pt x="1964182" y="101460"/>
                </a:lnTo>
                <a:lnTo>
                  <a:pt x="1973021" y="101130"/>
                </a:lnTo>
                <a:lnTo>
                  <a:pt x="2000910" y="101130"/>
                </a:lnTo>
                <a:lnTo>
                  <a:pt x="2013165" y="151828"/>
                </a:lnTo>
                <a:lnTo>
                  <a:pt x="2026907" y="204546"/>
                </a:lnTo>
                <a:lnTo>
                  <a:pt x="2041563" y="256641"/>
                </a:lnTo>
                <a:lnTo>
                  <a:pt x="2056574" y="305460"/>
                </a:lnTo>
                <a:lnTo>
                  <a:pt x="2071395" y="348361"/>
                </a:lnTo>
                <a:lnTo>
                  <a:pt x="2097989" y="406209"/>
                </a:lnTo>
                <a:lnTo>
                  <a:pt x="2125662" y="434213"/>
                </a:lnTo>
                <a:lnTo>
                  <a:pt x="2142121" y="442010"/>
                </a:lnTo>
                <a:lnTo>
                  <a:pt x="2133498" y="462026"/>
                </a:lnTo>
                <a:lnTo>
                  <a:pt x="2120773" y="488429"/>
                </a:lnTo>
                <a:lnTo>
                  <a:pt x="2106091" y="517766"/>
                </a:lnTo>
                <a:lnTo>
                  <a:pt x="2091563" y="546608"/>
                </a:lnTo>
                <a:lnTo>
                  <a:pt x="2088095" y="553580"/>
                </a:lnTo>
                <a:lnTo>
                  <a:pt x="2087245" y="557949"/>
                </a:lnTo>
                <a:lnTo>
                  <a:pt x="2087245" y="561441"/>
                </a:lnTo>
                <a:lnTo>
                  <a:pt x="2154351" y="602424"/>
                </a:lnTo>
                <a:lnTo>
                  <a:pt x="2179612" y="609384"/>
                </a:lnTo>
                <a:lnTo>
                  <a:pt x="2186863" y="608482"/>
                </a:lnTo>
                <a:lnTo>
                  <a:pt x="2228227" y="544271"/>
                </a:lnTo>
                <a:lnTo>
                  <a:pt x="2251113" y="496481"/>
                </a:lnTo>
                <a:lnTo>
                  <a:pt x="2272601" y="448017"/>
                </a:lnTo>
                <a:lnTo>
                  <a:pt x="2292667" y="399199"/>
                </a:lnTo>
                <a:lnTo>
                  <a:pt x="2311235" y="350342"/>
                </a:lnTo>
                <a:lnTo>
                  <a:pt x="2321572" y="320840"/>
                </a:lnTo>
                <a:lnTo>
                  <a:pt x="2328265" y="301764"/>
                </a:lnTo>
                <a:lnTo>
                  <a:pt x="2343696" y="253784"/>
                </a:lnTo>
                <a:lnTo>
                  <a:pt x="2357463" y="206717"/>
                </a:lnTo>
                <a:lnTo>
                  <a:pt x="2369540" y="160896"/>
                </a:lnTo>
                <a:lnTo>
                  <a:pt x="2379903" y="116332"/>
                </a:lnTo>
                <a:lnTo>
                  <a:pt x="2388336" y="74218"/>
                </a:lnTo>
                <a:lnTo>
                  <a:pt x="2394953" y="34010"/>
                </a:lnTo>
                <a:lnTo>
                  <a:pt x="2395194" y="21831"/>
                </a:lnTo>
                <a:close/>
              </a:path>
            </a:pathLst>
          </a:custGeom>
          <a:solidFill>
            <a:srgbClr val="000000"/>
          </a:solidFill>
        </p:spPr>
        <p:txBody>
          <a:bodyPr wrap="square" lIns="0" tIns="0" rIns="0" bIns="0" rtlCol="0"/>
          <a:lstStyle/>
          <a:p>
            <a:endParaRPr/>
          </a:p>
        </p:txBody>
      </p:sp>
      <p:sp>
        <p:nvSpPr>
          <p:cNvPr id="14" name="TextBox 13">
            <a:extLst>
              <a:ext uri="{FF2B5EF4-FFF2-40B4-BE49-F238E27FC236}">
                <a16:creationId xmlns:a16="http://schemas.microsoft.com/office/drawing/2014/main" id="{A8535D7D-57E1-21EE-AE0E-9C1F73B2C4D8}"/>
              </a:ext>
            </a:extLst>
          </p:cNvPr>
          <p:cNvSpPr txBox="1"/>
          <p:nvPr userDrawn="1"/>
        </p:nvSpPr>
        <p:spPr>
          <a:xfrm>
            <a:off x="756022" y="4394879"/>
            <a:ext cx="6047874" cy="1485022"/>
          </a:xfrm>
          <a:prstGeom prst="rect">
            <a:avLst/>
          </a:prstGeom>
          <a:noFill/>
        </p:spPr>
        <p:txBody>
          <a:bodyPr wrap="square" rtlCol="0">
            <a:spAutoFit/>
          </a:bodyPr>
          <a:lstStyle/>
          <a:p>
            <a:r>
              <a:rPr lang="en-GB" sz="9050" b="0" spc="-225">
                <a:latin typeface="Poppins-SemiBold"/>
                <a:cs typeface="Poppins-SemiBold"/>
              </a:rPr>
              <a:t>Thank</a:t>
            </a:r>
            <a:r>
              <a:rPr lang="en-GB" sz="9050" b="0" spc="-285">
                <a:latin typeface="Poppins-SemiBold"/>
                <a:cs typeface="Poppins-SemiBold"/>
              </a:rPr>
              <a:t> </a:t>
            </a:r>
            <a:r>
              <a:rPr lang="en-GB" sz="9050" b="0" spc="-385">
                <a:latin typeface="Poppins-SemiBold"/>
                <a:cs typeface="Poppins-SemiBold"/>
              </a:rPr>
              <a:t>you</a:t>
            </a:r>
            <a:endParaRPr lang="en-US" sz="9050" b="0"/>
          </a:p>
        </p:txBody>
      </p:sp>
    </p:spTree>
    <p:extLst>
      <p:ext uri="{BB962C8B-B14F-4D97-AF65-F5344CB8AC3E}">
        <p14:creationId xmlns:p14="http://schemas.microsoft.com/office/powerpoint/2010/main" val="1960169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1106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EB15E-DE77-E97D-A920-97329A9E2D24}"/>
              </a:ext>
            </a:extLst>
          </p:cNvPr>
          <p:cNvSpPr>
            <a:spLocks noGrp="1"/>
          </p:cNvSpPr>
          <p:nvPr>
            <p:ph type="title" hasCustomPrompt="1"/>
          </p:nvPr>
        </p:nvSpPr>
        <p:spPr>
          <a:xfrm>
            <a:off x="788987" y="587020"/>
            <a:ext cx="18526126" cy="1727204"/>
          </a:xfrm>
          <a:prstGeom prst="rect">
            <a:avLst/>
          </a:prstGeom>
        </p:spPr>
        <p:txBody>
          <a:bodyPr lIns="0" tIns="0" rIns="0" bIns="0">
            <a:spAutoFit/>
          </a:bodyPr>
          <a:lstStyle>
            <a:lvl1pPr>
              <a:defRPr sz="6150">
                <a:latin typeface="Poppins" pitchFamily="2" charset="77"/>
                <a:cs typeface="Poppins" pitchFamily="2" charset="77"/>
              </a:defRPr>
            </a:lvl1pPr>
          </a:lstStyle>
          <a:p>
            <a:r>
              <a:rPr lang="en-GB"/>
              <a:t>Text page </a:t>
            </a:r>
            <a:br>
              <a:rPr lang="en-GB"/>
            </a:br>
            <a:r>
              <a:rPr lang="en-GB"/>
              <a:t>second line</a:t>
            </a:r>
          </a:p>
        </p:txBody>
      </p:sp>
      <p:sp>
        <p:nvSpPr>
          <p:cNvPr id="3" name="Footer Placeholder 2">
            <a:extLst>
              <a:ext uri="{FF2B5EF4-FFF2-40B4-BE49-F238E27FC236}">
                <a16:creationId xmlns:a16="http://schemas.microsoft.com/office/drawing/2014/main" id="{D60A8BD0-25A6-85D4-BF99-92E84E383AA4}"/>
              </a:ext>
            </a:extLst>
          </p:cNvPr>
          <p:cNvSpPr>
            <a:spLocks noGrp="1"/>
          </p:cNvSpPr>
          <p:nvPr>
            <p:ph type="ftr" sz="quarter" idx="10"/>
          </p:nvPr>
        </p:nvSpPr>
        <p:spPr/>
        <p:txBody>
          <a:bodyPr/>
          <a:lstStyle/>
          <a:p>
            <a:r>
              <a:rPr lang="en-GB">
                <a:latin typeface="Poppins"/>
                <a:cs typeface="Poppins"/>
              </a:rPr>
              <a:t>Document</a:t>
            </a:r>
            <a:r>
              <a:rPr lang="en-GB" spc="80">
                <a:latin typeface="Poppins"/>
                <a:cs typeface="Poppins"/>
              </a:rPr>
              <a:t> </a:t>
            </a:r>
            <a:r>
              <a:rPr lang="en-GB" spc="-10">
                <a:latin typeface="Poppins"/>
                <a:cs typeface="Poppins"/>
              </a:rPr>
              <a:t>title</a:t>
            </a:r>
            <a:endParaRPr lang="en-GB">
              <a:latin typeface="Poppins"/>
              <a:cs typeface="Poppins"/>
            </a:endParaRPr>
          </a:p>
        </p:txBody>
      </p:sp>
      <p:sp>
        <p:nvSpPr>
          <p:cNvPr id="9" name="Text Placeholder 4">
            <a:extLst>
              <a:ext uri="{FF2B5EF4-FFF2-40B4-BE49-F238E27FC236}">
                <a16:creationId xmlns:a16="http://schemas.microsoft.com/office/drawing/2014/main" id="{05AD973E-DEB8-86BB-78F9-93B9C826E911}"/>
              </a:ext>
            </a:extLst>
          </p:cNvPr>
          <p:cNvSpPr>
            <a:spLocks noGrp="1"/>
          </p:cNvSpPr>
          <p:nvPr>
            <p:ph type="body" sz="quarter" idx="11"/>
          </p:nvPr>
        </p:nvSpPr>
        <p:spPr>
          <a:xfrm>
            <a:off x="825501" y="3368678"/>
            <a:ext cx="18489612" cy="6781789"/>
          </a:xfrm>
          <a:prstGeom prst="rect">
            <a:avLst/>
          </a:prstGeom>
        </p:spPr>
        <p:txBody>
          <a:bodyPr/>
          <a:lstStyle>
            <a:lvl1pPr marL="0" indent="0">
              <a:lnSpc>
                <a:spcPct val="100000"/>
              </a:lnSpc>
              <a:spcBef>
                <a:spcPts val="0"/>
              </a:spcBef>
              <a:spcAft>
                <a:spcPts val="1800"/>
              </a:spcAft>
              <a:buFontTx/>
              <a:buNone/>
              <a:defRPr sz="3600" b="0" i="0">
                <a:latin typeface="Poppins SemiBold" pitchFamily="2" charset="77"/>
                <a:cs typeface="Poppins SemiBold" pitchFamily="2" charset="77"/>
              </a:defRPr>
            </a:lvl1pPr>
            <a:lvl2pPr marL="15875" indent="0">
              <a:lnSpc>
                <a:spcPct val="100000"/>
              </a:lnSpc>
              <a:spcBef>
                <a:spcPts val="0"/>
              </a:spcBef>
              <a:spcAft>
                <a:spcPts val="1800"/>
              </a:spcAft>
              <a:buFontTx/>
              <a:buNone/>
              <a:tabLst/>
              <a:defRPr sz="2950">
                <a:latin typeface="Poppins" pitchFamily="2" charset="77"/>
                <a:cs typeface="Poppins" pitchFamily="2" charset="77"/>
              </a:defRPr>
            </a:lvl2pPr>
            <a:lvl3pPr marL="365125" indent="-349250">
              <a:lnSpc>
                <a:spcPct val="100000"/>
              </a:lnSpc>
              <a:spcBef>
                <a:spcPts val="0"/>
              </a:spcBef>
              <a:spcAft>
                <a:spcPts val="1000"/>
              </a:spcAft>
              <a:tabLst/>
              <a:defRPr sz="2950">
                <a:latin typeface="Poppins" pitchFamily="2" charset="77"/>
                <a:cs typeface="Poppins" pitchFamily="2" charset="77"/>
              </a:defRPr>
            </a:lvl3pPr>
            <a:lvl4pPr marL="857250" indent="-396875">
              <a:lnSpc>
                <a:spcPct val="100000"/>
              </a:lnSpc>
              <a:spcBef>
                <a:spcPts val="0"/>
              </a:spcBef>
              <a:spcAft>
                <a:spcPts val="1000"/>
              </a:spcAft>
              <a:tabLst/>
              <a:defRPr sz="2950">
                <a:latin typeface="Poppins" pitchFamily="2" charset="77"/>
                <a:cs typeface="Poppins" pitchFamily="2" charset="77"/>
              </a:defRPr>
            </a:lvl4pPr>
            <a:lvl5pPr marL="1254125" indent="-396875">
              <a:lnSpc>
                <a:spcPct val="100000"/>
              </a:lnSpc>
              <a:spcBef>
                <a:spcPts val="0"/>
              </a:spcBef>
              <a:spcAft>
                <a:spcPts val="1000"/>
              </a:spcAft>
              <a:tabLst/>
              <a:defRPr sz="2950">
                <a:latin typeface="Poppins" pitchFamily="2" charset="77"/>
                <a:cs typeface="Poppins" pitchFamily="2" charset="77"/>
              </a:defRPr>
            </a:lvl5pPr>
            <a:lvl6pPr marL="1651000" indent="-396875">
              <a:lnSpc>
                <a:spcPct val="100000"/>
              </a:lnSpc>
              <a:spcBef>
                <a:spcPts val="0"/>
              </a:spcBef>
              <a:spcAft>
                <a:spcPts val="1000"/>
              </a:spcAft>
              <a:tabLst/>
              <a:defRPr sz="2950">
                <a:latin typeface="Poppins" pitchFamily="2" charset="77"/>
                <a:cs typeface="Poppins" pitchFamily="2" charset="77"/>
              </a:defRPr>
            </a:lvl6pPr>
            <a:lvl7pPr marL="2047875" indent="-317500">
              <a:lnSpc>
                <a:spcPct val="100000"/>
              </a:lnSpc>
              <a:spcBef>
                <a:spcPts val="0"/>
              </a:spcBef>
              <a:spcAft>
                <a:spcPts val="1000"/>
              </a:spcAft>
              <a:tabLst/>
              <a:defRPr sz="2950">
                <a:latin typeface="Poppins" pitchFamily="2" charset="77"/>
                <a:cs typeface="Poppins" pitchFamily="2" charset="77"/>
              </a:defRPr>
            </a:lvl7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endParaRPr lang="en-US"/>
          </a:p>
        </p:txBody>
      </p:sp>
    </p:spTree>
    <p:extLst>
      <p:ext uri="{BB962C8B-B14F-4D97-AF65-F5344CB8AC3E}">
        <p14:creationId xmlns:p14="http://schemas.microsoft.com/office/powerpoint/2010/main" val="434073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EB15E-DE77-E97D-A920-97329A9E2D24}"/>
              </a:ext>
            </a:extLst>
          </p:cNvPr>
          <p:cNvSpPr>
            <a:spLocks noGrp="1"/>
          </p:cNvSpPr>
          <p:nvPr>
            <p:ph type="title" hasCustomPrompt="1"/>
          </p:nvPr>
        </p:nvSpPr>
        <p:spPr>
          <a:xfrm>
            <a:off x="788987" y="587020"/>
            <a:ext cx="18526126" cy="1727204"/>
          </a:xfrm>
          <a:prstGeom prst="rect">
            <a:avLst/>
          </a:prstGeom>
        </p:spPr>
        <p:txBody>
          <a:bodyPr lIns="0" tIns="0" rIns="0" bIns="0">
            <a:spAutoFit/>
          </a:bodyPr>
          <a:lstStyle>
            <a:lvl1pPr>
              <a:defRPr sz="6150">
                <a:latin typeface="Poppins" pitchFamily="2" charset="77"/>
                <a:cs typeface="Poppins" pitchFamily="2" charset="77"/>
              </a:defRPr>
            </a:lvl1pPr>
          </a:lstStyle>
          <a:p>
            <a:r>
              <a:rPr lang="en-GB"/>
              <a:t>Blank page</a:t>
            </a:r>
            <a:br>
              <a:rPr lang="en-GB"/>
            </a:br>
            <a:r>
              <a:rPr lang="en-GB"/>
              <a:t>second line</a:t>
            </a:r>
          </a:p>
        </p:txBody>
      </p:sp>
      <p:sp>
        <p:nvSpPr>
          <p:cNvPr id="3" name="Footer Placeholder 2">
            <a:extLst>
              <a:ext uri="{FF2B5EF4-FFF2-40B4-BE49-F238E27FC236}">
                <a16:creationId xmlns:a16="http://schemas.microsoft.com/office/drawing/2014/main" id="{D60A8BD0-25A6-85D4-BF99-92E84E383AA4}"/>
              </a:ext>
            </a:extLst>
          </p:cNvPr>
          <p:cNvSpPr>
            <a:spLocks noGrp="1"/>
          </p:cNvSpPr>
          <p:nvPr>
            <p:ph type="ftr" sz="quarter" idx="10"/>
          </p:nvPr>
        </p:nvSpPr>
        <p:spPr/>
        <p:txBody>
          <a:bodyPr/>
          <a:lstStyle/>
          <a:p>
            <a:r>
              <a:rPr lang="en-GB">
                <a:latin typeface="Poppins"/>
                <a:cs typeface="Poppins"/>
              </a:rPr>
              <a:t>Document</a:t>
            </a:r>
            <a:r>
              <a:rPr lang="en-GB" spc="80">
                <a:latin typeface="Poppins"/>
                <a:cs typeface="Poppins"/>
              </a:rPr>
              <a:t> </a:t>
            </a:r>
            <a:r>
              <a:rPr lang="en-GB" spc="-10">
                <a:latin typeface="Poppins"/>
                <a:cs typeface="Poppins"/>
              </a:rPr>
              <a:t>title</a:t>
            </a:r>
            <a:endParaRPr lang="en-GB">
              <a:latin typeface="Poppins"/>
              <a:cs typeface="Poppins"/>
            </a:endParaRPr>
          </a:p>
        </p:txBody>
      </p:sp>
    </p:spTree>
    <p:extLst>
      <p:ext uri="{BB962C8B-B14F-4D97-AF65-F5344CB8AC3E}">
        <p14:creationId xmlns:p14="http://schemas.microsoft.com/office/powerpoint/2010/main" val="2339525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and Content - bullet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EB15E-DE77-E97D-A920-97329A9E2D24}"/>
              </a:ext>
            </a:extLst>
          </p:cNvPr>
          <p:cNvSpPr>
            <a:spLocks noGrp="1"/>
          </p:cNvSpPr>
          <p:nvPr>
            <p:ph type="title" hasCustomPrompt="1"/>
          </p:nvPr>
        </p:nvSpPr>
        <p:spPr>
          <a:xfrm>
            <a:off x="788987" y="587020"/>
            <a:ext cx="18526126" cy="1727204"/>
          </a:xfrm>
          <a:prstGeom prst="rect">
            <a:avLst/>
          </a:prstGeom>
        </p:spPr>
        <p:txBody>
          <a:bodyPr lIns="0" tIns="0" rIns="0" bIns="0">
            <a:spAutoFit/>
          </a:bodyPr>
          <a:lstStyle>
            <a:lvl1pPr>
              <a:defRPr sz="6150">
                <a:latin typeface="Poppins" pitchFamily="2" charset="77"/>
                <a:cs typeface="Poppins" pitchFamily="2" charset="77"/>
              </a:defRPr>
            </a:lvl1pPr>
          </a:lstStyle>
          <a:p>
            <a:r>
              <a:rPr lang="en-GB"/>
              <a:t>Text page</a:t>
            </a:r>
            <a:br>
              <a:rPr lang="en-GB"/>
            </a:br>
            <a:r>
              <a:rPr lang="en-GB"/>
              <a:t>bulleted list</a:t>
            </a:r>
          </a:p>
        </p:txBody>
      </p:sp>
      <p:sp>
        <p:nvSpPr>
          <p:cNvPr id="3" name="Footer Placeholder 2">
            <a:extLst>
              <a:ext uri="{FF2B5EF4-FFF2-40B4-BE49-F238E27FC236}">
                <a16:creationId xmlns:a16="http://schemas.microsoft.com/office/drawing/2014/main" id="{D60A8BD0-25A6-85D4-BF99-92E84E383AA4}"/>
              </a:ext>
            </a:extLst>
          </p:cNvPr>
          <p:cNvSpPr>
            <a:spLocks noGrp="1"/>
          </p:cNvSpPr>
          <p:nvPr>
            <p:ph type="ftr" sz="quarter" idx="10"/>
          </p:nvPr>
        </p:nvSpPr>
        <p:spPr/>
        <p:txBody>
          <a:bodyPr/>
          <a:lstStyle/>
          <a:p>
            <a:r>
              <a:rPr lang="en-GB">
                <a:latin typeface="Poppins"/>
                <a:cs typeface="Poppins"/>
              </a:rPr>
              <a:t>Document</a:t>
            </a:r>
            <a:r>
              <a:rPr lang="en-GB" spc="80">
                <a:latin typeface="Poppins"/>
                <a:cs typeface="Poppins"/>
              </a:rPr>
              <a:t> </a:t>
            </a:r>
            <a:r>
              <a:rPr lang="en-GB" spc="-10">
                <a:latin typeface="Poppins"/>
                <a:cs typeface="Poppins"/>
              </a:rPr>
              <a:t>title</a:t>
            </a:r>
            <a:endParaRPr lang="en-GB">
              <a:latin typeface="Poppins"/>
              <a:cs typeface="Poppins"/>
            </a:endParaRPr>
          </a:p>
        </p:txBody>
      </p:sp>
      <p:sp>
        <p:nvSpPr>
          <p:cNvPr id="4" name="Text Placeholder 4">
            <a:extLst>
              <a:ext uri="{FF2B5EF4-FFF2-40B4-BE49-F238E27FC236}">
                <a16:creationId xmlns:a16="http://schemas.microsoft.com/office/drawing/2014/main" id="{8C7683D8-C985-F717-7144-F5CE036B8978}"/>
              </a:ext>
            </a:extLst>
          </p:cNvPr>
          <p:cNvSpPr>
            <a:spLocks noGrp="1"/>
          </p:cNvSpPr>
          <p:nvPr>
            <p:ph type="body" sz="quarter" idx="11"/>
          </p:nvPr>
        </p:nvSpPr>
        <p:spPr>
          <a:xfrm>
            <a:off x="825501" y="3368678"/>
            <a:ext cx="18489612" cy="6781789"/>
          </a:xfrm>
          <a:prstGeom prst="rect">
            <a:avLst/>
          </a:prstGeom>
        </p:spPr>
        <p:txBody>
          <a:bodyPr/>
          <a:lstStyle>
            <a:lvl1pPr marL="0" indent="0">
              <a:lnSpc>
                <a:spcPct val="100000"/>
              </a:lnSpc>
              <a:spcBef>
                <a:spcPts val="0"/>
              </a:spcBef>
              <a:spcAft>
                <a:spcPts val="1800"/>
              </a:spcAft>
              <a:buFontTx/>
              <a:buNone/>
              <a:defRPr sz="3600" b="0" i="0">
                <a:latin typeface="Poppins SemiBold" pitchFamily="2" charset="77"/>
                <a:cs typeface="Poppins SemiBold" pitchFamily="2" charset="77"/>
              </a:defRPr>
            </a:lvl1pPr>
            <a:lvl2pPr marL="15875" indent="0">
              <a:lnSpc>
                <a:spcPct val="100000"/>
              </a:lnSpc>
              <a:spcBef>
                <a:spcPts val="0"/>
              </a:spcBef>
              <a:spcAft>
                <a:spcPts val="1800"/>
              </a:spcAft>
              <a:buFontTx/>
              <a:buNone/>
              <a:tabLst/>
              <a:defRPr sz="2950">
                <a:latin typeface="Poppins" pitchFamily="2" charset="77"/>
                <a:cs typeface="Poppins" pitchFamily="2" charset="77"/>
              </a:defRPr>
            </a:lvl2pPr>
            <a:lvl3pPr marL="365125" indent="-349250">
              <a:lnSpc>
                <a:spcPct val="100000"/>
              </a:lnSpc>
              <a:spcBef>
                <a:spcPts val="0"/>
              </a:spcBef>
              <a:spcAft>
                <a:spcPts val="1000"/>
              </a:spcAft>
              <a:tabLst/>
              <a:defRPr sz="2950">
                <a:latin typeface="Poppins" pitchFamily="2" charset="77"/>
                <a:cs typeface="Poppins" pitchFamily="2" charset="77"/>
              </a:defRPr>
            </a:lvl3pPr>
            <a:lvl4pPr marL="857250" indent="-396875">
              <a:lnSpc>
                <a:spcPct val="100000"/>
              </a:lnSpc>
              <a:spcBef>
                <a:spcPts val="0"/>
              </a:spcBef>
              <a:spcAft>
                <a:spcPts val="1000"/>
              </a:spcAft>
              <a:tabLst/>
              <a:defRPr sz="2950">
                <a:latin typeface="Poppins" pitchFamily="2" charset="77"/>
                <a:cs typeface="Poppins" pitchFamily="2" charset="77"/>
              </a:defRPr>
            </a:lvl4pPr>
            <a:lvl5pPr marL="1254125" indent="-396875">
              <a:lnSpc>
                <a:spcPct val="100000"/>
              </a:lnSpc>
              <a:spcBef>
                <a:spcPts val="0"/>
              </a:spcBef>
              <a:spcAft>
                <a:spcPts val="1000"/>
              </a:spcAft>
              <a:tabLst/>
              <a:defRPr sz="2950">
                <a:latin typeface="Poppins" pitchFamily="2" charset="77"/>
                <a:cs typeface="Poppins" pitchFamily="2" charset="77"/>
              </a:defRPr>
            </a:lvl5pPr>
            <a:lvl6pPr marL="1651000" indent="-396875">
              <a:lnSpc>
                <a:spcPct val="100000"/>
              </a:lnSpc>
              <a:spcBef>
                <a:spcPts val="0"/>
              </a:spcBef>
              <a:spcAft>
                <a:spcPts val="1000"/>
              </a:spcAft>
              <a:tabLst/>
              <a:defRPr sz="2950">
                <a:latin typeface="Poppins" pitchFamily="2" charset="77"/>
                <a:cs typeface="Poppins" pitchFamily="2" charset="77"/>
              </a:defRPr>
            </a:lvl6pPr>
            <a:lvl7pPr marL="2047875" indent="-317500">
              <a:lnSpc>
                <a:spcPct val="100000"/>
              </a:lnSpc>
              <a:spcBef>
                <a:spcPts val="0"/>
              </a:spcBef>
              <a:spcAft>
                <a:spcPts val="1000"/>
              </a:spcAft>
              <a:tabLst/>
              <a:defRPr sz="2950">
                <a:latin typeface="Poppins" pitchFamily="2" charset="77"/>
                <a:cs typeface="Poppins" pitchFamily="2" charset="77"/>
              </a:defRPr>
            </a:lvl7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endParaRPr lang="en-US"/>
          </a:p>
        </p:txBody>
      </p:sp>
    </p:spTree>
    <p:extLst>
      <p:ext uri="{BB962C8B-B14F-4D97-AF65-F5344CB8AC3E}">
        <p14:creationId xmlns:p14="http://schemas.microsoft.com/office/powerpoint/2010/main" val="18886573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EB15E-DE77-E97D-A920-97329A9E2D24}"/>
              </a:ext>
            </a:extLst>
          </p:cNvPr>
          <p:cNvSpPr>
            <a:spLocks noGrp="1"/>
          </p:cNvSpPr>
          <p:nvPr>
            <p:ph type="title" hasCustomPrompt="1"/>
          </p:nvPr>
        </p:nvSpPr>
        <p:spPr>
          <a:xfrm>
            <a:off x="788987" y="587020"/>
            <a:ext cx="18526126" cy="1727204"/>
          </a:xfrm>
          <a:prstGeom prst="rect">
            <a:avLst/>
          </a:prstGeom>
        </p:spPr>
        <p:txBody>
          <a:bodyPr lIns="0" tIns="0" rIns="0" bIns="0">
            <a:spAutoFit/>
          </a:bodyPr>
          <a:lstStyle>
            <a:lvl1pPr>
              <a:defRPr sz="6150">
                <a:latin typeface="Poppins" pitchFamily="2" charset="77"/>
                <a:cs typeface="Poppins" pitchFamily="2" charset="77"/>
              </a:defRPr>
            </a:lvl1pPr>
          </a:lstStyle>
          <a:p>
            <a:r>
              <a:rPr lang="en-GB"/>
              <a:t>Text page </a:t>
            </a:r>
            <a:br>
              <a:rPr lang="en-GB"/>
            </a:br>
            <a:r>
              <a:rPr lang="en-GB"/>
              <a:t>second line</a:t>
            </a:r>
          </a:p>
        </p:txBody>
      </p:sp>
      <p:sp>
        <p:nvSpPr>
          <p:cNvPr id="3" name="Footer Placeholder 2">
            <a:extLst>
              <a:ext uri="{FF2B5EF4-FFF2-40B4-BE49-F238E27FC236}">
                <a16:creationId xmlns:a16="http://schemas.microsoft.com/office/drawing/2014/main" id="{D60A8BD0-25A6-85D4-BF99-92E84E383AA4}"/>
              </a:ext>
            </a:extLst>
          </p:cNvPr>
          <p:cNvSpPr>
            <a:spLocks noGrp="1"/>
          </p:cNvSpPr>
          <p:nvPr>
            <p:ph type="ftr" sz="quarter" idx="10"/>
          </p:nvPr>
        </p:nvSpPr>
        <p:spPr/>
        <p:txBody>
          <a:bodyPr/>
          <a:lstStyle/>
          <a:p>
            <a:r>
              <a:rPr lang="en-GB">
                <a:latin typeface="Poppins"/>
                <a:cs typeface="Poppins"/>
              </a:rPr>
              <a:t>Document</a:t>
            </a:r>
            <a:r>
              <a:rPr lang="en-GB" spc="80">
                <a:latin typeface="Poppins"/>
                <a:cs typeface="Poppins"/>
              </a:rPr>
              <a:t> </a:t>
            </a:r>
            <a:r>
              <a:rPr lang="en-GB" spc="-10">
                <a:latin typeface="Poppins"/>
                <a:cs typeface="Poppins"/>
              </a:rPr>
              <a:t>title</a:t>
            </a:r>
            <a:endParaRPr lang="en-GB">
              <a:latin typeface="Poppins"/>
              <a:cs typeface="Poppins"/>
            </a:endParaRPr>
          </a:p>
        </p:txBody>
      </p:sp>
      <p:sp>
        <p:nvSpPr>
          <p:cNvPr id="9" name="Text Placeholder 4">
            <a:extLst>
              <a:ext uri="{FF2B5EF4-FFF2-40B4-BE49-F238E27FC236}">
                <a16:creationId xmlns:a16="http://schemas.microsoft.com/office/drawing/2014/main" id="{05AD973E-DEB8-86BB-78F9-93B9C826E911}"/>
              </a:ext>
            </a:extLst>
          </p:cNvPr>
          <p:cNvSpPr>
            <a:spLocks noGrp="1"/>
          </p:cNvSpPr>
          <p:nvPr>
            <p:ph type="body" sz="quarter" idx="11"/>
          </p:nvPr>
        </p:nvSpPr>
        <p:spPr>
          <a:xfrm>
            <a:off x="825501" y="3368678"/>
            <a:ext cx="18489612" cy="6781789"/>
          </a:xfrm>
          <a:prstGeom prst="rect">
            <a:avLst/>
          </a:prstGeom>
        </p:spPr>
        <p:txBody>
          <a:bodyPr/>
          <a:lstStyle>
            <a:lvl1pPr marL="0" indent="0">
              <a:lnSpc>
                <a:spcPct val="100000"/>
              </a:lnSpc>
              <a:spcBef>
                <a:spcPts val="0"/>
              </a:spcBef>
              <a:spcAft>
                <a:spcPts val="1800"/>
              </a:spcAft>
              <a:buFontTx/>
              <a:buNone/>
              <a:defRPr sz="3600" b="0" i="0">
                <a:latin typeface="Poppins SemiBold" pitchFamily="2" charset="77"/>
                <a:cs typeface="Poppins SemiBold" pitchFamily="2" charset="77"/>
              </a:defRPr>
            </a:lvl1pPr>
            <a:lvl2pPr marL="15875" indent="0">
              <a:lnSpc>
                <a:spcPct val="100000"/>
              </a:lnSpc>
              <a:spcBef>
                <a:spcPts val="0"/>
              </a:spcBef>
              <a:spcAft>
                <a:spcPts val="1800"/>
              </a:spcAft>
              <a:buFontTx/>
              <a:buNone/>
              <a:tabLst/>
              <a:defRPr sz="2950">
                <a:latin typeface="Poppins" pitchFamily="2" charset="77"/>
                <a:cs typeface="Poppins" pitchFamily="2" charset="77"/>
              </a:defRPr>
            </a:lvl2pPr>
            <a:lvl3pPr marL="365125" indent="-349250">
              <a:lnSpc>
                <a:spcPct val="100000"/>
              </a:lnSpc>
              <a:spcBef>
                <a:spcPts val="0"/>
              </a:spcBef>
              <a:spcAft>
                <a:spcPts val="1000"/>
              </a:spcAft>
              <a:tabLst/>
              <a:defRPr sz="2950">
                <a:latin typeface="Poppins" pitchFamily="2" charset="77"/>
                <a:cs typeface="Poppins" pitchFamily="2" charset="77"/>
              </a:defRPr>
            </a:lvl3pPr>
            <a:lvl4pPr marL="857250" indent="-396875">
              <a:lnSpc>
                <a:spcPct val="100000"/>
              </a:lnSpc>
              <a:spcBef>
                <a:spcPts val="0"/>
              </a:spcBef>
              <a:spcAft>
                <a:spcPts val="1000"/>
              </a:spcAft>
              <a:tabLst/>
              <a:defRPr sz="2950">
                <a:latin typeface="Poppins" pitchFamily="2" charset="77"/>
                <a:cs typeface="Poppins" pitchFamily="2" charset="77"/>
              </a:defRPr>
            </a:lvl4pPr>
            <a:lvl5pPr marL="1254125" indent="-396875">
              <a:lnSpc>
                <a:spcPct val="100000"/>
              </a:lnSpc>
              <a:spcBef>
                <a:spcPts val="0"/>
              </a:spcBef>
              <a:spcAft>
                <a:spcPts val="1000"/>
              </a:spcAft>
              <a:tabLst/>
              <a:defRPr sz="2950">
                <a:latin typeface="Poppins" pitchFamily="2" charset="77"/>
                <a:cs typeface="Poppins" pitchFamily="2" charset="77"/>
              </a:defRPr>
            </a:lvl5pPr>
            <a:lvl6pPr marL="1651000" indent="-396875">
              <a:lnSpc>
                <a:spcPct val="100000"/>
              </a:lnSpc>
              <a:spcBef>
                <a:spcPts val="0"/>
              </a:spcBef>
              <a:spcAft>
                <a:spcPts val="1000"/>
              </a:spcAft>
              <a:tabLst/>
              <a:defRPr sz="2950">
                <a:latin typeface="Poppins" pitchFamily="2" charset="77"/>
                <a:cs typeface="Poppins" pitchFamily="2" charset="77"/>
              </a:defRPr>
            </a:lvl6pPr>
            <a:lvl7pPr marL="2047875" indent="-317500">
              <a:lnSpc>
                <a:spcPct val="100000"/>
              </a:lnSpc>
              <a:spcBef>
                <a:spcPts val="0"/>
              </a:spcBef>
              <a:spcAft>
                <a:spcPts val="1000"/>
              </a:spcAft>
              <a:tabLst/>
              <a:defRPr sz="2950">
                <a:latin typeface="Poppins" pitchFamily="2" charset="77"/>
                <a:cs typeface="Poppins" pitchFamily="2" charset="77"/>
              </a:defRPr>
            </a:lvl7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endParaRPr lang="en-US"/>
          </a:p>
        </p:txBody>
      </p:sp>
    </p:spTree>
    <p:extLst>
      <p:ext uri="{BB962C8B-B14F-4D97-AF65-F5344CB8AC3E}">
        <p14:creationId xmlns:p14="http://schemas.microsoft.com/office/powerpoint/2010/main" val="39706729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 bullet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EB15E-DE77-E97D-A920-97329A9E2D24}"/>
              </a:ext>
            </a:extLst>
          </p:cNvPr>
          <p:cNvSpPr>
            <a:spLocks noGrp="1"/>
          </p:cNvSpPr>
          <p:nvPr>
            <p:ph type="title" hasCustomPrompt="1"/>
          </p:nvPr>
        </p:nvSpPr>
        <p:spPr>
          <a:xfrm>
            <a:off x="788987" y="587020"/>
            <a:ext cx="18526126" cy="1727204"/>
          </a:xfrm>
          <a:prstGeom prst="rect">
            <a:avLst/>
          </a:prstGeom>
        </p:spPr>
        <p:txBody>
          <a:bodyPr lIns="0" tIns="0" rIns="0" bIns="0">
            <a:spAutoFit/>
          </a:bodyPr>
          <a:lstStyle>
            <a:lvl1pPr>
              <a:defRPr sz="6150">
                <a:latin typeface="Poppins" pitchFamily="2" charset="77"/>
                <a:cs typeface="Poppins" pitchFamily="2" charset="77"/>
              </a:defRPr>
            </a:lvl1pPr>
          </a:lstStyle>
          <a:p>
            <a:r>
              <a:rPr lang="en-GB"/>
              <a:t>Text page</a:t>
            </a:r>
            <a:br>
              <a:rPr lang="en-GB"/>
            </a:br>
            <a:r>
              <a:rPr lang="en-GB"/>
              <a:t>bulleted list</a:t>
            </a:r>
          </a:p>
        </p:txBody>
      </p:sp>
      <p:sp>
        <p:nvSpPr>
          <p:cNvPr id="3" name="Footer Placeholder 2">
            <a:extLst>
              <a:ext uri="{FF2B5EF4-FFF2-40B4-BE49-F238E27FC236}">
                <a16:creationId xmlns:a16="http://schemas.microsoft.com/office/drawing/2014/main" id="{D60A8BD0-25A6-85D4-BF99-92E84E383AA4}"/>
              </a:ext>
            </a:extLst>
          </p:cNvPr>
          <p:cNvSpPr>
            <a:spLocks noGrp="1"/>
          </p:cNvSpPr>
          <p:nvPr>
            <p:ph type="ftr" sz="quarter" idx="10"/>
          </p:nvPr>
        </p:nvSpPr>
        <p:spPr/>
        <p:txBody>
          <a:bodyPr/>
          <a:lstStyle/>
          <a:p>
            <a:r>
              <a:rPr lang="en-GB">
                <a:latin typeface="Poppins"/>
                <a:cs typeface="Poppins"/>
              </a:rPr>
              <a:t>Document</a:t>
            </a:r>
            <a:r>
              <a:rPr lang="en-GB" spc="80">
                <a:latin typeface="Poppins"/>
                <a:cs typeface="Poppins"/>
              </a:rPr>
              <a:t> </a:t>
            </a:r>
            <a:r>
              <a:rPr lang="en-GB" spc="-10">
                <a:latin typeface="Poppins"/>
                <a:cs typeface="Poppins"/>
              </a:rPr>
              <a:t>title</a:t>
            </a:r>
            <a:endParaRPr lang="en-GB">
              <a:latin typeface="Poppins"/>
              <a:cs typeface="Poppins"/>
            </a:endParaRPr>
          </a:p>
        </p:txBody>
      </p:sp>
      <p:sp>
        <p:nvSpPr>
          <p:cNvPr id="4" name="Text Placeholder 4">
            <a:extLst>
              <a:ext uri="{FF2B5EF4-FFF2-40B4-BE49-F238E27FC236}">
                <a16:creationId xmlns:a16="http://schemas.microsoft.com/office/drawing/2014/main" id="{8C7683D8-C985-F717-7144-F5CE036B8978}"/>
              </a:ext>
            </a:extLst>
          </p:cNvPr>
          <p:cNvSpPr>
            <a:spLocks noGrp="1"/>
          </p:cNvSpPr>
          <p:nvPr>
            <p:ph type="body" sz="quarter" idx="11"/>
          </p:nvPr>
        </p:nvSpPr>
        <p:spPr>
          <a:xfrm>
            <a:off x="825501" y="3368678"/>
            <a:ext cx="18489612" cy="6781789"/>
          </a:xfrm>
          <a:prstGeom prst="rect">
            <a:avLst/>
          </a:prstGeom>
        </p:spPr>
        <p:txBody>
          <a:bodyPr/>
          <a:lstStyle>
            <a:lvl1pPr marL="0" indent="0">
              <a:lnSpc>
                <a:spcPct val="100000"/>
              </a:lnSpc>
              <a:spcBef>
                <a:spcPts val="0"/>
              </a:spcBef>
              <a:spcAft>
                <a:spcPts val="1800"/>
              </a:spcAft>
              <a:buFontTx/>
              <a:buNone/>
              <a:defRPr sz="3600" b="0" i="0">
                <a:latin typeface="Poppins SemiBold" pitchFamily="2" charset="77"/>
                <a:cs typeface="Poppins SemiBold" pitchFamily="2" charset="77"/>
              </a:defRPr>
            </a:lvl1pPr>
            <a:lvl2pPr marL="15875" indent="0">
              <a:lnSpc>
                <a:spcPct val="100000"/>
              </a:lnSpc>
              <a:spcBef>
                <a:spcPts val="0"/>
              </a:spcBef>
              <a:spcAft>
                <a:spcPts val="1800"/>
              </a:spcAft>
              <a:buFontTx/>
              <a:buNone/>
              <a:tabLst/>
              <a:defRPr sz="2950">
                <a:latin typeface="Poppins" pitchFamily="2" charset="77"/>
                <a:cs typeface="Poppins" pitchFamily="2" charset="77"/>
              </a:defRPr>
            </a:lvl2pPr>
            <a:lvl3pPr marL="365125" indent="-349250">
              <a:lnSpc>
                <a:spcPct val="100000"/>
              </a:lnSpc>
              <a:spcBef>
                <a:spcPts val="0"/>
              </a:spcBef>
              <a:spcAft>
                <a:spcPts val="1000"/>
              </a:spcAft>
              <a:tabLst/>
              <a:defRPr sz="2950">
                <a:latin typeface="Poppins" pitchFamily="2" charset="77"/>
                <a:cs typeface="Poppins" pitchFamily="2" charset="77"/>
              </a:defRPr>
            </a:lvl3pPr>
            <a:lvl4pPr marL="857250" indent="-396875">
              <a:lnSpc>
                <a:spcPct val="100000"/>
              </a:lnSpc>
              <a:spcBef>
                <a:spcPts val="0"/>
              </a:spcBef>
              <a:spcAft>
                <a:spcPts val="1000"/>
              </a:spcAft>
              <a:tabLst/>
              <a:defRPr sz="2950">
                <a:latin typeface="Poppins" pitchFamily="2" charset="77"/>
                <a:cs typeface="Poppins" pitchFamily="2" charset="77"/>
              </a:defRPr>
            </a:lvl4pPr>
            <a:lvl5pPr marL="1254125" indent="-396875">
              <a:lnSpc>
                <a:spcPct val="100000"/>
              </a:lnSpc>
              <a:spcBef>
                <a:spcPts val="0"/>
              </a:spcBef>
              <a:spcAft>
                <a:spcPts val="1000"/>
              </a:spcAft>
              <a:tabLst/>
              <a:defRPr sz="2950">
                <a:latin typeface="Poppins" pitchFamily="2" charset="77"/>
                <a:cs typeface="Poppins" pitchFamily="2" charset="77"/>
              </a:defRPr>
            </a:lvl5pPr>
            <a:lvl6pPr marL="1651000" indent="-396875">
              <a:lnSpc>
                <a:spcPct val="100000"/>
              </a:lnSpc>
              <a:spcBef>
                <a:spcPts val="0"/>
              </a:spcBef>
              <a:spcAft>
                <a:spcPts val="1000"/>
              </a:spcAft>
              <a:tabLst/>
              <a:defRPr sz="2950">
                <a:latin typeface="Poppins" pitchFamily="2" charset="77"/>
                <a:cs typeface="Poppins" pitchFamily="2" charset="77"/>
              </a:defRPr>
            </a:lvl6pPr>
            <a:lvl7pPr marL="2047875" indent="-317500">
              <a:lnSpc>
                <a:spcPct val="100000"/>
              </a:lnSpc>
              <a:spcBef>
                <a:spcPts val="0"/>
              </a:spcBef>
              <a:spcAft>
                <a:spcPts val="1000"/>
              </a:spcAft>
              <a:tabLst/>
              <a:defRPr sz="2950">
                <a:latin typeface="Poppins" pitchFamily="2" charset="77"/>
                <a:cs typeface="Poppins" pitchFamily="2" charset="77"/>
              </a:defRPr>
            </a:lvl7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endParaRPr lang="en-US"/>
          </a:p>
        </p:txBody>
      </p:sp>
    </p:spTree>
    <p:extLst>
      <p:ext uri="{BB962C8B-B14F-4D97-AF65-F5344CB8AC3E}">
        <p14:creationId xmlns:p14="http://schemas.microsoft.com/office/powerpoint/2010/main" val="32548863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EB15E-DE77-E97D-A920-97329A9E2D24}"/>
              </a:ext>
            </a:extLst>
          </p:cNvPr>
          <p:cNvSpPr>
            <a:spLocks noGrp="1"/>
          </p:cNvSpPr>
          <p:nvPr>
            <p:ph type="title" hasCustomPrompt="1"/>
          </p:nvPr>
        </p:nvSpPr>
        <p:spPr>
          <a:xfrm>
            <a:off x="788987" y="587020"/>
            <a:ext cx="18526126" cy="1727204"/>
          </a:xfrm>
          <a:prstGeom prst="rect">
            <a:avLst/>
          </a:prstGeom>
        </p:spPr>
        <p:txBody>
          <a:bodyPr lIns="0" tIns="0" rIns="0" bIns="0">
            <a:spAutoFit/>
          </a:bodyPr>
          <a:lstStyle>
            <a:lvl1pPr>
              <a:defRPr sz="6150">
                <a:latin typeface="Poppins" pitchFamily="2" charset="77"/>
                <a:cs typeface="Poppins" pitchFamily="2" charset="77"/>
              </a:defRPr>
            </a:lvl1pPr>
          </a:lstStyle>
          <a:p>
            <a:r>
              <a:rPr lang="en-GB"/>
              <a:t>Text page</a:t>
            </a:r>
            <a:br>
              <a:rPr lang="en-GB"/>
            </a:br>
            <a:r>
              <a:rPr lang="en-GB"/>
              <a:t>with image</a:t>
            </a:r>
          </a:p>
        </p:txBody>
      </p:sp>
      <p:sp>
        <p:nvSpPr>
          <p:cNvPr id="3" name="Footer Placeholder 2">
            <a:extLst>
              <a:ext uri="{FF2B5EF4-FFF2-40B4-BE49-F238E27FC236}">
                <a16:creationId xmlns:a16="http://schemas.microsoft.com/office/drawing/2014/main" id="{D60A8BD0-25A6-85D4-BF99-92E84E383AA4}"/>
              </a:ext>
            </a:extLst>
          </p:cNvPr>
          <p:cNvSpPr>
            <a:spLocks noGrp="1"/>
          </p:cNvSpPr>
          <p:nvPr>
            <p:ph type="ftr" sz="quarter" idx="10"/>
          </p:nvPr>
        </p:nvSpPr>
        <p:spPr/>
        <p:txBody>
          <a:bodyPr/>
          <a:lstStyle/>
          <a:p>
            <a:r>
              <a:rPr lang="en-GB">
                <a:latin typeface="Poppins"/>
                <a:cs typeface="Poppins"/>
              </a:rPr>
              <a:t>Document</a:t>
            </a:r>
            <a:r>
              <a:rPr lang="en-GB" spc="80">
                <a:latin typeface="Poppins"/>
                <a:cs typeface="Poppins"/>
              </a:rPr>
              <a:t> </a:t>
            </a:r>
            <a:r>
              <a:rPr lang="en-GB" spc="-10">
                <a:latin typeface="Poppins"/>
                <a:cs typeface="Poppins"/>
              </a:rPr>
              <a:t>title</a:t>
            </a:r>
            <a:endParaRPr lang="en-GB">
              <a:latin typeface="Poppins"/>
              <a:cs typeface="Poppins"/>
            </a:endParaRPr>
          </a:p>
        </p:txBody>
      </p:sp>
      <p:sp>
        <p:nvSpPr>
          <p:cNvPr id="6" name="Picture Placeholder 4">
            <a:extLst>
              <a:ext uri="{FF2B5EF4-FFF2-40B4-BE49-F238E27FC236}">
                <a16:creationId xmlns:a16="http://schemas.microsoft.com/office/drawing/2014/main" id="{C803CF5F-6BB8-FF6D-9B2F-1C0CC734ABDC}"/>
              </a:ext>
            </a:extLst>
          </p:cNvPr>
          <p:cNvSpPr>
            <a:spLocks noGrp="1"/>
          </p:cNvSpPr>
          <p:nvPr>
            <p:ph type="pic" sz="quarter" idx="12"/>
          </p:nvPr>
        </p:nvSpPr>
        <p:spPr>
          <a:xfrm>
            <a:off x="10240963" y="3455988"/>
            <a:ext cx="9024937" cy="6554787"/>
          </a:xfrm>
          <a:prstGeom prst="rect">
            <a:avLst/>
          </a:prstGeom>
        </p:spPr>
        <p:txBody>
          <a:bodyPr/>
          <a:lstStyle/>
          <a:p>
            <a:endParaRPr lang="en-US"/>
          </a:p>
        </p:txBody>
      </p:sp>
      <p:sp>
        <p:nvSpPr>
          <p:cNvPr id="10" name="Text Placeholder 4">
            <a:extLst>
              <a:ext uri="{FF2B5EF4-FFF2-40B4-BE49-F238E27FC236}">
                <a16:creationId xmlns:a16="http://schemas.microsoft.com/office/drawing/2014/main" id="{16453732-BED7-020C-F21E-4F93A13A39DF}"/>
              </a:ext>
            </a:extLst>
          </p:cNvPr>
          <p:cNvSpPr>
            <a:spLocks noGrp="1"/>
          </p:cNvSpPr>
          <p:nvPr>
            <p:ph type="body" sz="quarter" idx="11"/>
          </p:nvPr>
        </p:nvSpPr>
        <p:spPr>
          <a:xfrm>
            <a:off x="825501" y="3368678"/>
            <a:ext cx="9037637" cy="6781789"/>
          </a:xfrm>
          <a:prstGeom prst="rect">
            <a:avLst/>
          </a:prstGeom>
        </p:spPr>
        <p:txBody>
          <a:bodyPr/>
          <a:lstStyle>
            <a:lvl1pPr marL="0" indent="0">
              <a:lnSpc>
                <a:spcPct val="100000"/>
              </a:lnSpc>
              <a:spcBef>
                <a:spcPts val="0"/>
              </a:spcBef>
              <a:spcAft>
                <a:spcPts val="1800"/>
              </a:spcAft>
              <a:buFontTx/>
              <a:buNone/>
              <a:defRPr sz="3600" b="0" i="0">
                <a:latin typeface="Poppins SemiBold" pitchFamily="2" charset="77"/>
                <a:cs typeface="Poppins SemiBold" pitchFamily="2" charset="77"/>
              </a:defRPr>
            </a:lvl1pPr>
            <a:lvl2pPr marL="15875" indent="0">
              <a:lnSpc>
                <a:spcPct val="100000"/>
              </a:lnSpc>
              <a:spcBef>
                <a:spcPts val="0"/>
              </a:spcBef>
              <a:spcAft>
                <a:spcPts val="1800"/>
              </a:spcAft>
              <a:buFontTx/>
              <a:buNone/>
              <a:tabLst/>
              <a:defRPr sz="2950">
                <a:latin typeface="Poppins" pitchFamily="2" charset="77"/>
                <a:cs typeface="Poppins" pitchFamily="2" charset="77"/>
              </a:defRPr>
            </a:lvl2pPr>
            <a:lvl3pPr marL="365125" indent="-349250">
              <a:lnSpc>
                <a:spcPct val="100000"/>
              </a:lnSpc>
              <a:spcBef>
                <a:spcPts val="0"/>
              </a:spcBef>
              <a:spcAft>
                <a:spcPts val="1000"/>
              </a:spcAft>
              <a:tabLst/>
              <a:defRPr sz="2950">
                <a:latin typeface="Poppins" pitchFamily="2" charset="77"/>
                <a:cs typeface="Poppins" pitchFamily="2" charset="77"/>
              </a:defRPr>
            </a:lvl3pPr>
            <a:lvl4pPr marL="857250" indent="-396875">
              <a:lnSpc>
                <a:spcPct val="100000"/>
              </a:lnSpc>
              <a:spcBef>
                <a:spcPts val="0"/>
              </a:spcBef>
              <a:spcAft>
                <a:spcPts val="1000"/>
              </a:spcAft>
              <a:tabLst/>
              <a:defRPr sz="2950">
                <a:latin typeface="Poppins" pitchFamily="2" charset="77"/>
                <a:cs typeface="Poppins" pitchFamily="2" charset="77"/>
              </a:defRPr>
            </a:lvl4pPr>
            <a:lvl5pPr marL="1254125" indent="-396875">
              <a:lnSpc>
                <a:spcPct val="100000"/>
              </a:lnSpc>
              <a:spcBef>
                <a:spcPts val="0"/>
              </a:spcBef>
              <a:spcAft>
                <a:spcPts val="1000"/>
              </a:spcAft>
              <a:tabLst/>
              <a:defRPr sz="2950">
                <a:latin typeface="Poppins" pitchFamily="2" charset="77"/>
                <a:cs typeface="Poppins" pitchFamily="2" charset="77"/>
              </a:defRPr>
            </a:lvl5pPr>
            <a:lvl6pPr marL="1651000" indent="-396875">
              <a:lnSpc>
                <a:spcPct val="100000"/>
              </a:lnSpc>
              <a:spcBef>
                <a:spcPts val="0"/>
              </a:spcBef>
              <a:spcAft>
                <a:spcPts val="1000"/>
              </a:spcAft>
              <a:tabLst/>
              <a:defRPr sz="2950">
                <a:latin typeface="Poppins" pitchFamily="2" charset="77"/>
                <a:cs typeface="Poppins" pitchFamily="2" charset="77"/>
              </a:defRPr>
            </a:lvl6pPr>
            <a:lvl7pPr marL="2047875" indent="-317500">
              <a:lnSpc>
                <a:spcPct val="100000"/>
              </a:lnSpc>
              <a:spcBef>
                <a:spcPts val="0"/>
              </a:spcBef>
              <a:spcAft>
                <a:spcPts val="1000"/>
              </a:spcAft>
              <a:tabLst/>
              <a:defRPr sz="2950">
                <a:latin typeface="Poppins" pitchFamily="2" charset="77"/>
                <a:cs typeface="Poppins" pitchFamily="2" charset="77"/>
              </a:defRPr>
            </a:lvl7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endParaRPr lang="en-US"/>
          </a:p>
        </p:txBody>
      </p:sp>
    </p:spTree>
    <p:extLst>
      <p:ext uri="{BB962C8B-B14F-4D97-AF65-F5344CB8AC3E}">
        <p14:creationId xmlns:p14="http://schemas.microsoft.com/office/powerpoint/2010/main" val="30040515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EB15E-DE77-E97D-A920-97329A9E2D24}"/>
              </a:ext>
            </a:extLst>
          </p:cNvPr>
          <p:cNvSpPr>
            <a:spLocks noGrp="1"/>
          </p:cNvSpPr>
          <p:nvPr>
            <p:ph type="title" hasCustomPrompt="1"/>
          </p:nvPr>
        </p:nvSpPr>
        <p:spPr>
          <a:xfrm>
            <a:off x="788987" y="587020"/>
            <a:ext cx="18526126" cy="1727204"/>
          </a:xfrm>
          <a:prstGeom prst="rect">
            <a:avLst/>
          </a:prstGeom>
        </p:spPr>
        <p:txBody>
          <a:bodyPr lIns="0" tIns="0" rIns="0" bIns="0">
            <a:spAutoFit/>
          </a:bodyPr>
          <a:lstStyle>
            <a:lvl1pPr>
              <a:defRPr sz="6150">
                <a:latin typeface="Poppins" pitchFamily="2" charset="77"/>
                <a:cs typeface="Poppins" pitchFamily="2" charset="77"/>
              </a:defRPr>
            </a:lvl1pPr>
          </a:lstStyle>
          <a:p>
            <a:r>
              <a:rPr lang="en-GB"/>
              <a:t>Table page</a:t>
            </a:r>
            <a:br>
              <a:rPr lang="en-GB"/>
            </a:br>
            <a:r>
              <a:rPr lang="en-GB"/>
              <a:t>second line</a:t>
            </a:r>
          </a:p>
        </p:txBody>
      </p:sp>
      <p:sp>
        <p:nvSpPr>
          <p:cNvPr id="3" name="Footer Placeholder 2">
            <a:extLst>
              <a:ext uri="{FF2B5EF4-FFF2-40B4-BE49-F238E27FC236}">
                <a16:creationId xmlns:a16="http://schemas.microsoft.com/office/drawing/2014/main" id="{D60A8BD0-25A6-85D4-BF99-92E84E383AA4}"/>
              </a:ext>
            </a:extLst>
          </p:cNvPr>
          <p:cNvSpPr>
            <a:spLocks noGrp="1"/>
          </p:cNvSpPr>
          <p:nvPr>
            <p:ph type="ftr" sz="quarter" idx="10"/>
          </p:nvPr>
        </p:nvSpPr>
        <p:spPr/>
        <p:txBody>
          <a:bodyPr/>
          <a:lstStyle/>
          <a:p>
            <a:r>
              <a:rPr lang="en-GB">
                <a:latin typeface="Poppins"/>
                <a:cs typeface="Poppins"/>
              </a:rPr>
              <a:t>Document</a:t>
            </a:r>
            <a:r>
              <a:rPr lang="en-GB" spc="80">
                <a:latin typeface="Poppins"/>
                <a:cs typeface="Poppins"/>
              </a:rPr>
              <a:t> </a:t>
            </a:r>
            <a:r>
              <a:rPr lang="en-GB" spc="-10">
                <a:latin typeface="Poppins"/>
                <a:cs typeface="Poppins"/>
              </a:rPr>
              <a:t>title</a:t>
            </a:r>
            <a:endParaRPr lang="en-GB">
              <a:latin typeface="Poppins"/>
              <a:cs typeface="Poppins"/>
            </a:endParaRPr>
          </a:p>
        </p:txBody>
      </p:sp>
      <p:sp>
        <p:nvSpPr>
          <p:cNvPr id="4" name="Table Placeholder 14">
            <a:extLst>
              <a:ext uri="{FF2B5EF4-FFF2-40B4-BE49-F238E27FC236}">
                <a16:creationId xmlns:a16="http://schemas.microsoft.com/office/drawing/2014/main" id="{9DAE3379-0940-E78B-A1D0-05D498A109A2}"/>
              </a:ext>
            </a:extLst>
          </p:cNvPr>
          <p:cNvSpPr>
            <a:spLocks noGrp="1"/>
          </p:cNvSpPr>
          <p:nvPr>
            <p:ph type="tbl" sz="quarter" idx="11"/>
          </p:nvPr>
        </p:nvSpPr>
        <p:spPr>
          <a:xfrm>
            <a:off x="825500" y="3400425"/>
            <a:ext cx="18440400" cy="6208713"/>
          </a:xfrm>
          <a:prstGeom prst="rect">
            <a:avLst/>
          </a:prstGeom>
        </p:spPr>
        <p:txBody>
          <a:bodyPr/>
          <a:lstStyle>
            <a:lvl1pPr marL="0" indent="0">
              <a:buFontTx/>
              <a:buNone/>
              <a:defRPr/>
            </a:lvl1pPr>
          </a:lstStyle>
          <a:p>
            <a:endParaRPr lang="en-US"/>
          </a:p>
        </p:txBody>
      </p:sp>
    </p:spTree>
    <p:extLst>
      <p:ext uri="{BB962C8B-B14F-4D97-AF65-F5344CB8AC3E}">
        <p14:creationId xmlns:p14="http://schemas.microsoft.com/office/powerpoint/2010/main" val="16774321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EB15E-DE77-E97D-A920-97329A9E2D24}"/>
              </a:ext>
            </a:extLst>
          </p:cNvPr>
          <p:cNvSpPr>
            <a:spLocks noGrp="1"/>
          </p:cNvSpPr>
          <p:nvPr>
            <p:ph type="title" hasCustomPrompt="1"/>
          </p:nvPr>
        </p:nvSpPr>
        <p:spPr>
          <a:xfrm>
            <a:off x="788987" y="587020"/>
            <a:ext cx="18526126" cy="1727204"/>
          </a:xfrm>
          <a:prstGeom prst="rect">
            <a:avLst/>
          </a:prstGeom>
        </p:spPr>
        <p:txBody>
          <a:bodyPr lIns="0" tIns="0" rIns="0" bIns="0">
            <a:spAutoFit/>
          </a:bodyPr>
          <a:lstStyle>
            <a:lvl1pPr>
              <a:defRPr sz="6150">
                <a:latin typeface="Poppins" pitchFamily="2" charset="77"/>
                <a:cs typeface="Poppins" pitchFamily="2" charset="77"/>
              </a:defRPr>
            </a:lvl1pPr>
          </a:lstStyle>
          <a:p>
            <a:r>
              <a:rPr lang="en-GB"/>
              <a:t>Blank page</a:t>
            </a:r>
            <a:br>
              <a:rPr lang="en-GB"/>
            </a:br>
            <a:r>
              <a:rPr lang="en-GB"/>
              <a:t>second line</a:t>
            </a:r>
          </a:p>
        </p:txBody>
      </p:sp>
      <p:sp>
        <p:nvSpPr>
          <p:cNvPr id="3" name="Footer Placeholder 2">
            <a:extLst>
              <a:ext uri="{FF2B5EF4-FFF2-40B4-BE49-F238E27FC236}">
                <a16:creationId xmlns:a16="http://schemas.microsoft.com/office/drawing/2014/main" id="{D60A8BD0-25A6-85D4-BF99-92E84E383AA4}"/>
              </a:ext>
            </a:extLst>
          </p:cNvPr>
          <p:cNvSpPr>
            <a:spLocks noGrp="1"/>
          </p:cNvSpPr>
          <p:nvPr>
            <p:ph type="ftr" sz="quarter" idx="10"/>
          </p:nvPr>
        </p:nvSpPr>
        <p:spPr/>
        <p:txBody>
          <a:bodyPr/>
          <a:lstStyle/>
          <a:p>
            <a:r>
              <a:rPr lang="en-GB">
                <a:latin typeface="Poppins"/>
                <a:cs typeface="Poppins"/>
              </a:rPr>
              <a:t>Document</a:t>
            </a:r>
            <a:r>
              <a:rPr lang="en-GB" spc="80">
                <a:latin typeface="Poppins"/>
                <a:cs typeface="Poppins"/>
              </a:rPr>
              <a:t> </a:t>
            </a:r>
            <a:r>
              <a:rPr lang="en-GB" spc="-10">
                <a:latin typeface="Poppins"/>
                <a:cs typeface="Poppins"/>
              </a:rPr>
              <a:t>title</a:t>
            </a:r>
            <a:endParaRPr lang="en-GB">
              <a:latin typeface="Poppins"/>
              <a:cs typeface="Poppins"/>
            </a:endParaRPr>
          </a:p>
        </p:txBody>
      </p:sp>
    </p:spTree>
    <p:extLst>
      <p:ext uri="{BB962C8B-B14F-4D97-AF65-F5344CB8AC3E}">
        <p14:creationId xmlns:p14="http://schemas.microsoft.com/office/powerpoint/2010/main" val="19643830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795A6C8-6F17-3EE8-844A-E03E956D9F3F}"/>
              </a:ext>
            </a:extLst>
          </p:cNvPr>
          <p:cNvSpPr>
            <a:spLocks noGrp="1"/>
          </p:cNvSpPr>
          <p:nvPr>
            <p:ph type="ftr" sz="quarter" idx="10"/>
          </p:nvPr>
        </p:nvSpPr>
        <p:spPr/>
        <p:txBody>
          <a:bodyPr/>
          <a:lstStyle/>
          <a:p>
            <a:r>
              <a:rPr lang="en-GB">
                <a:latin typeface="Poppins"/>
                <a:cs typeface="Poppins"/>
              </a:rPr>
              <a:t>Document</a:t>
            </a:r>
            <a:r>
              <a:rPr lang="en-GB" spc="80">
                <a:latin typeface="Poppins"/>
                <a:cs typeface="Poppins"/>
              </a:rPr>
              <a:t> </a:t>
            </a:r>
            <a:r>
              <a:rPr lang="en-GB" spc="-10">
                <a:latin typeface="Poppins"/>
                <a:cs typeface="Poppins"/>
              </a:rPr>
              <a:t>title</a:t>
            </a:r>
            <a:endParaRPr lang="en-GB">
              <a:latin typeface="Poppins"/>
              <a:cs typeface="Poppins"/>
            </a:endParaRPr>
          </a:p>
        </p:txBody>
      </p:sp>
    </p:spTree>
    <p:extLst>
      <p:ext uri="{BB962C8B-B14F-4D97-AF65-F5344CB8AC3E}">
        <p14:creationId xmlns:p14="http://schemas.microsoft.com/office/powerpoint/2010/main" val="8890176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0_Divider Slide">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3DC6E897-6F26-A62C-76D8-E8FBA01494A6}"/>
              </a:ext>
            </a:extLst>
          </p:cNvPr>
          <p:cNvSpPr/>
          <p:nvPr userDrawn="1"/>
        </p:nvSpPr>
        <p:spPr>
          <a:xfrm>
            <a:off x="523544" y="523544"/>
            <a:ext cx="19057620" cy="9738360"/>
          </a:xfrm>
          <a:custGeom>
            <a:avLst/>
            <a:gdLst/>
            <a:ahLst/>
            <a:cxnLst/>
            <a:rect l="l" t="t" r="r" b="b"/>
            <a:pathLst>
              <a:path w="19057620" h="9738360">
                <a:moveTo>
                  <a:pt x="18931360" y="0"/>
                </a:moveTo>
                <a:lnTo>
                  <a:pt x="125650" y="0"/>
                </a:lnTo>
                <a:lnTo>
                  <a:pt x="76743" y="9874"/>
                </a:lnTo>
                <a:lnTo>
                  <a:pt x="36803" y="36803"/>
                </a:lnTo>
                <a:lnTo>
                  <a:pt x="9874" y="76743"/>
                </a:lnTo>
                <a:lnTo>
                  <a:pt x="0" y="125650"/>
                </a:lnTo>
                <a:lnTo>
                  <a:pt x="0" y="9612272"/>
                </a:lnTo>
                <a:lnTo>
                  <a:pt x="9874" y="9661179"/>
                </a:lnTo>
                <a:lnTo>
                  <a:pt x="36803" y="9701119"/>
                </a:lnTo>
                <a:lnTo>
                  <a:pt x="76743" y="9728048"/>
                </a:lnTo>
                <a:lnTo>
                  <a:pt x="125650" y="9737923"/>
                </a:lnTo>
                <a:lnTo>
                  <a:pt x="18931360" y="9737923"/>
                </a:lnTo>
                <a:lnTo>
                  <a:pt x="18980267" y="9728048"/>
                </a:lnTo>
                <a:lnTo>
                  <a:pt x="19020207" y="9701119"/>
                </a:lnTo>
                <a:lnTo>
                  <a:pt x="19047136" y="9661179"/>
                </a:lnTo>
                <a:lnTo>
                  <a:pt x="19057011" y="9612272"/>
                </a:lnTo>
                <a:lnTo>
                  <a:pt x="19057011" y="125650"/>
                </a:lnTo>
                <a:lnTo>
                  <a:pt x="19047136" y="76743"/>
                </a:lnTo>
                <a:lnTo>
                  <a:pt x="19020207" y="36803"/>
                </a:lnTo>
                <a:lnTo>
                  <a:pt x="18980267" y="9874"/>
                </a:lnTo>
                <a:lnTo>
                  <a:pt x="18931360" y="0"/>
                </a:lnTo>
                <a:close/>
              </a:path>
            </a:pathLst>
          </a:custGeom>
          <a:solidFill>
            <a:srgbClr val="FFAF0A"/>
          </a:solidFill>
        </p:spPr>
        <p:txBody>
          <a:bodyPr wrap="square" lIns="0" tIns="0" rIns="0" bIns="0" rtlCol="0"/>
          <a:lstStyle/>
          <a:p>
            <a:endParaRPr/>
          </a:p>
        </p:txBody>
      </p:sp>
      <p:sp>
        <p:nvSpPr>
          <p:cNvPr id="15" name="Text Placeholder 14">
            <a:extLst>
              <a:ext uri="{FF2B5EF4-FFF2-40B4-BE49-F238E27FC236}">
                <a16:creationId xmlns:a16="http://schemas.microsoft.com/office/drawing/2014/main" id="{B62F5416-5917-187A-D3F7-F9BEDC8B88A6}"/>
              </a:ext>
            </a:extLst>
          </p:cNvPr>
          <p:cNvSpPr>
            <a:spLocks noGrp="1"/>
          </p:cNvSpPr>
          <p:nvPr>
            <p:ph type="body" sz="quarter" idx="10" hasCustomPrompt="1"/>
          </p:nvPr>
        </p:nvSpPr>
        <p:spPr>
          <a:xfrm>
            <a:off x="1136650" y="6397625"/>
            <a:ext cx="7924800" cy="1477328"/>
          </a:xfrm>
          <a:prstGeom prst="rect">
            <a:avLst/>
          </a:prstGeom>
        </p:spPr>
        <p:txBody>
          <a:bodyPr wrap="square">
            <a:spAutoFit/>
          </a:bodyPr>
          <a:lstStyle>
            <a:lvl1pPr>
              <a:defRPr sz="4500" b="0" i="0">
                <a:latin typeface="Poppins" pitchFamily="2" charset="77"/>
                <a:cs typeface="Poppins" pitchFamily="2" charset="77"/>
              </a:defRPr>
            </a:lvl1pPr>
          </a:lstStyle>
          <a:p>
            <a:pPr marL="12700" marR="5080">
              <a:lnSpc>
                <a:spcPts val="5360"/>
              </a:lnSpc>
              <a:spcBef>
                <a:spcPts val="280"/>
              </a:spcBef>
            </a:pPr>
            <a:r>
              <a:rPr lang="en-GB" sz="4500" spc="-50">
                <a:latin typeface="Poppins"/>
                <a:cs typeface="Poppins"/>
              </a:rPr>
              <a:t>Subheading</a:t>
            </a:r>
            <a:r>
              <a:rPr lang="en-GB" sz="4500" spc="-200">
                <a:latin typeface="Poppins"/>
                <a:cs typeface="Poppins"/>
              </a:rPr>
              <a:t> </a:t>
            </a:r>
            <a:r>
              <a:rPr lang="en-GB" sz="4500" spc="-20">
                <a:latin typeface="Poppins"/>
                <a:cs typeface="Poppins"/>
              </a:rPr>
              <a:t>copy </a:t>
            </a:r>
            <a:br>
              <a:rPr lang="en-GB" sz="4500" spc="-20">
                <a:latin typeface="Poppins"/>
                <a:cs typeface="Poppins"/>
              </a:rPr>
            </a:br>
            <a:r>
              <a:rPr lang="en-GB" sz="4500" spc="-20">
                <a:latin typeface="Poppins"/>
                <a:cs typeface="Poppins"/>
              </a:rPr>
              <a:t>Second</a:t>
            </a:r>
            <a:r>
              <a:rPr lang="en-GB" sz="4500" spc="-270">
                <a:latin typeface="Poppins"/>
                <a:cs typeface="Poppins"/>
              </a:rPr>
              <a:t> </a:t>
            </a:r>
            <a:r>
              <a:rPr lang="en-GB" sz="4500" spc="-20">
                <a:latin typeface="Poppins"/>
                <a:cs typeface="Poppins"/>
              </a:rPr>
              <a:t>line</a:t>
            </a:r>
            <a:endParaRPr lang="en-GB" sz="4500">
              <a:latin typeface="Poppins"/>
              <a:cs typeface="Poppins"/>
            </a:endParaRPr>
          </a:p>
        </p:txBody>
      </p:sp>
      <p:sp>
        <p:nvSpPr>
          <p:cNvPr id="8" name="object 5">
            <a:extLst>
              <a:ext uri="{FF2B5EF4-FFF2-40B4-BE49-F238E27FC236}">
                <a16:creationId xmlns:a16="http://schemas.microsoft.com/office/drawing/2014/main" id="{B26775C9-2158-3FBE-1D36-C61A4456D7C2}"/>
              </a:ext>
            </a:extLst>
          </p:cNvPr>
          <p:cNvSpPr txBox="1"/>
          <p:nvPr userDrawn="1"/>
        </p:nvSpPr>
        <p:spPr>
          <a:xfrm>
            <a:off x="824970" y="10569847"/>
            <a:ext cx="1891030" cy="289560"/>
          </a:xfrm>
          <a:prstGeom prst="rect">
            <a:avLst/>
          </a:prstGeom>
        </p:spPr>
        <p:txBody>
          <a:bodyPr vert="horz" wrap="square" lIns="0" tIns="26034" rIns="0" bIns="0" rtlCol="0">
            <a:spAutoFit/>
          </a:bodyPr>
          <a:lstStyle/>
          <a:p>
            <a:pPr marL="12700">
              <a:lnSpc>
                <a:spcPct val="100000"/>
              </a:lnSpc>
              <a:spcBef>
                <a:spcPts val="204"/>
              </a:spcBef>
            </a:pPr>
            <a:r>
              <a:rPr sz="1450" b="1">
                <a:latin typeface="Poppins-SemiBold"/>
                <a:cs typeface="Poppins-SemiBold"/>
              </a:rPr>
              <a:t>Energy</a:t>
            </a:r>
            <a:r>
              <a:rPr sz="1450" b="1" spc="50">
                <a:latin typeface="Poppins-SemiBold"/>
                <a:cs typeface="Poppins-SemiBold"/>
              </a:rPr>
              <a:t> </a:t>
            </a:r>
            <a:r>
              <a:rPr sz="1450" b="1">
                <a:latin typeface="Poppins-SemiBold"/>
                <a:cs typeface="Poppins-SemiBold"/>
              </a:rPr>
              <a:t>Saving</a:t>
            </a:r>
            <a:r>
              <a:rPr sz="1450" b="1" spc="55">
                <a:latin typeface="Poppins-SemiBold"/>
                <a:cs typeface="Poppins-SemiBold"/>
              </a:rPr>
              <a:t> </a:t>
            </a:r>
            <a:r>
              <a:rPr sz="1450" b="1" spc="-10">
                <a:latin typeface="Poppins-SemiBold"/>
                <a:cs typeface="Poppins-SemiBold"/>
              </a:rPr>
              <a:t>Trust</a:t>
            </a:r>
            <a:endParaRPr sz="1450">
              <a:latin typeface="Poppins-SemiBold"/>
              <a:cs typeface="Poppins-SemiBold"/>
            </a:endParaRPr>
          </a:p>
        </p:txBody>
      </p:sp>
      <p:sp>
        <p:nvSpPr>
          <p:cNvPr id="11" name="object 6">
            <a:extLst>
              <a:ext uri="{FF2B5EF4-FFF2-40B4-BE49-F238E27FC236}">
                <a16:creationId xmlns:a16="http://schemas.microsoft.com/office/drawing/2014/main" id="{448C0DA9-BB9B-49F6-D3CB-81A2F58414D3}"/>
              </a:ext>
            </a:extLst>
          </p:cNvPr>
          <p:cNvSpPr txBox="1"/>
          <p:nvPr userDrawn="1"/>
        </p:nvSpPr>
        <p:spPr>
          <a:xfrm>
            <a:off x="17900650" y="10569658"/>
            <a:ext cx="1396365" cy="249426"/>
          </a:xfrm>
          <a:prstGeom prst="rect">
            <a:avLst/>
          </a:prstGeom>
        </p:spPr>
        <p:txBody>
          <a:bodyPr vert="horz" wrap="square" lIns="0" tIns="26034" rIns="0" bIns="0" rtlCol="0">
            <a:spAutoFit/>
          </a:bodyPr>
          <a:lstStyle/>
          <a:p>
            <a:pPr marL="12700" algn="r">
              <a:lnSpc>
                <a:spcPct val="100000"/>
              </a:lnSpc>
              <a:spcBef>
                <a:spcPts val="204"/>
              </a:spcBef>
            </a:pPr>
            <a:fld id="{EC7E2835-8AAD-3E4C-967C-172B037C35F6}" type="slidenum">
              <a:rPr lang="en-GB" sz="1450" smtClean="0">
                <a:latin typeface="Poppins"/>
                <a:cs typeface="Poppins"/>
              </a:rPr>
              <a:t>‹#›</a:t>
            </a:fld>
            <a:endParaRPr sz="1450">
              <a:latin typeface="Poppins"/>
              <a:cs typeface="Poppins"/>
            </a:endParaRPr>
          </a:p>
        </p:txBody>
      </p:sp>
      <p:sp>
        <p:nvSpPr>
          <p:cNvPr id="5" name="Text Placeholder 3">
            <a:extLst>
              <a:ext uri="{FF2B5EF4-FFF2-40B4-BE49-F238E27FC236}">
                <a16:creationId xmlns:a16="http://schemas.microsoft.com/office/drawing/2014/main" id="{E71A2535-A14A-5542-360E-0880710DB7A3}"/>
              </a:ext>
            </a:extLst>
          </p:cNvPr>
          <p:cNvSpPr>
            <a:spLocks noGrp="1"/>
          </p:cNvSpPr>
          <p:nvPr>
            <p:ph type="body" sz="quarter" idx="11" hasCustomPrompt="1"/>
          </p:nvPr>
        </p:nvSpPr>
        <p:spPr>
          <a:xfrm>
            <a:off x="1212850" y="3476744"/>
            <a:ext cx="7848600" cy="2482731"/>
          </a:xfrm>
          <a:prstGeom prst="rect">
            <a:avLst/>
          </a:prstGeom>
        </p:spPr>
        <p:txBody>
          <a:bodyPr>
            <a:spAutoFit/>
          </a:bodyPr>
          <a:lstStyle>
            <a:lvl1pPr>
              <a:lnSpc>
                <a:spcPts val="9070"/>
              </a:lnSpc>
              <a:defRPr sz="9050" b="1" i="0">
                <a:latin typeface="Poppins SemiBold" pitchFamily="2" charset="77"/>
                <a:cs typeface="Poppins SemiBold" pitchFamily="2" charset="77"/>
              </a:defRPr>
            </a:lvl1pPr>
          </a:lstStyle>
          <a:p>
            <a:pPr lvl="0"/>
            <a:r>
              <a:rPr lang="en-GB" sz="9050" b="1" spc="-90">
                <a:latin typeface="Poppins-SemiBold"/>
                <a:cs typeface="Poppins-SemiBold"/>
              </a:rPr>
              <a:t>Divider</a:t>
            </a:r>
            <a:r>
              <a:rPr lang="en-GB" sz="9050" b="1" spc="-415">
                <a:latin typeface="Poppins-SemiBold"/>
                <a:cs typeface="Poppins-SemiBold"/>
              </a:rPr>
              <a:t> </a:t>
            </a:r>
            <a:r>
              <a:rPr lang="en-GB" sz="9050" b="1" spc="-155">
                <a:latin typeface="Poppins-SemiBold"/>
                <a:cs typeface="Poppins-SemiBold"/>
              </a:rPr>
              <a:t>slide </a:t>
            </a:r>
            <a:r>
              <a:rPr lang="en-GB" sz="9050" b="1" spc="-65">
                <a:latin typeface="Poppins-SemiBold"/>
                <a:cs typeface="Poppins-SemiBold"/>
              </a:rPr>
              <a:t>Second</a:t>
            </a:r>
            <a:r>
              <a:rPr lang="en-GB" sz="9050" b="1" spc="-434">
                <a:latin typeface="Poppins-SemiBold"/>
                <a:cs typeface="Poppins-SemiBold"/>
              </a:rPr>
              <a:t> </a:t>
            </a:r>
            <a:r>
              <a:rPr lang="en-GB" sz="9050" b="1" spc="-20">
                <a:latin typeface="Poppins-SemiBold"/>
                <a:cs typeface="Poppins-SemiBold"/>
              </a:rPr>
              <a:t>line</a:t>
            </a:r>
            <a:endParaRPr lang="en-GB"/>
          </a:p>
        </p:txBody>
      </p:sp>
      <p:sp>
        <p:nvSpPr>
          <p:cNvPr id="3" name="Footer Placeholder 10">
            <a:extLst>
              <a:ext uri="{FF2B5EF4-FFF2-40B4-BE49-F238E27FC236}">
                <a16:creationId xmlns:a16="http://schemas.microsoft.com/office/drawing/2014/main" id="{EE8DF70A-9307-97B2-736C-DCAD3B0AB1FC}"/>
              </a:ext>
            </a:extLst>
          </p:cNvPr>
          <p:cNvSpPr>
            <a:spLocks noGrp="1"/>
          </p:cNvSpPr>
          <p:nvPr>
            <p:ph type="ftr" sz="quarter" idx="3"/>
          </p:nvPr>
        </p:nvSpPr>
        <p:spPr>
          <a:xfrm>
            <a:off x="3884815" y="10546825"/>
            <a:ext cx="4511039" cy="315471"/>
          </a:xfrm>
          <a:prstGeom prst="rect">
            <a:avLst/>
          </a:prstGeom>
        </p:spPr>
        <p:txBody>
          <a:bodyPr vert="horz" wrap="square" lIns="91440" tIns="45720" rIns="91440" bIns="45720" rtlCol="0" anchor="ctr">
            <a:spAutoFit/>
          </a:bodyPr>
          <a:lstStyle>
            <a:lvl1pPr algn="l">
              <a:defRPr sz="1450">
                <a:solidFill>
                  <a:schemeClr val="tx1"/>
                </a:solidFill>
              </a:defRPr>
            </a:lvl1pPr>
          </a:lstStyle>
          <a:p>
            <a:r>
              <a:rPr lang="en-GB">
                <a:latin typeface="Poppins"/>
                <a:cs typeface="Poppins"/>
              </a:rPr>
              <a:t>Document</a:t>
            </a:r>
            <a:r>
              <a:rPr lang="en-GB" spc="80">
                <a:latin typeface="Poppins"/>
                <a:cs typeface="Poppins"/>
              </a:rPr>
              <a:t> </a:t>
            </a:r>
            <a:r>
              <a:rPr lang="en-GB" spc="-10">
                <a:latin typeface="Poppins"/>
                <a:cs typeface="Poppins"/>
              </a:rPr>
              <a:t>title</a:t>
            </a:r>
            <a:endParaRPr lang="en-GB">
              <a:latin typeface="Poppins"/>
              <a:cs typeface="Poppins"/>
            </a:endParaRPr>
          </a:p>
        </p:txBody>
      </p:sp>
    </p:spTree>
    <p:extLst>
      <p:ext uri="{BB962C8B-B14F-4D97-AF65-F5344CB8AC3E}">
        <p14:creationId xmlns:p14="http://schemas.microsoft.com/office/powerpoint/2010/main" val="3659102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A9B40C-8B95-592D-1D8F-24DCA941EDEA}"/>
              </a:ext>
            </a:extLst>
          </p:cNvPr>
          <p:cNvSpPr txBox="1"/>
          <p:nvPr>
            <p:extLst>
              <p:ext uri="{1162E1C5-73C7-4A58-AE30-91384D911F3F}">
                <p184:classification xmlns:p184="http://schemas.microsoft.com/office/powerpoint/2018/4/main" val="hdr"/>
              </p:ext>
            </p:extLst>
          </p:nvPr>
        </p:nvSpPr>
        <p:spPr>
          <a:xfrm>
            <a:off x="9792462" y="635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
        <p:nvSpPr>
          <p:cNvPr id="5" name="TextBox 4">
            <a:extLst>
              <a:ext uri="{FF2B5EF4-FFF2-40B4-BE49-F238E27FC236}">
                <a16:creationId xmlns:a16="http://schemas.microsoft.com/office/drawing/2014/main" id="{EF4E39B0-AF01-F697-51C5-BE775D0571F1}"/>
              </a:ext>
            </a:extLst>
          </p:cNvPr>
          <p:cNvSpPr txBox="1"/>
          <p:nvPr userDrawn="1">
            <p:extLst>
              <p:ext uri="{1162E1C5-73C7-4A58-AE30-91384D911F3F}">
                <p184:classification xmlns:p184="http://schemas.microsoft.com/office/powerpoint/2018/4/main" val="ftr"/>
              </p:ext>
            </p:extLst>
          </p:nvPr>
        </p:nvSpPr>
        <p:spPr>
          <a:xfrm>
            <a:off x="9792462" y="1109345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cSld>
  <p:clrMap bg1="lt1" tx1="dk1" bg2="lt2" tx2="dk2" accent1="accent1" accent2="accent2" accent3="accent3" accent4="accent4" accent5="accent5" accent6="accent6" hlink="hlink" folHlink="folHlink"/>
  <p:sldLayoutIdLst>
    <p:sldLayoutId id="2147483661" r:id="rId1"/>
    <p:sldLayoutId id="2147483666" r:id="rId2"/>
    <p:sldLayoutId id="2147483667" r:id="rId3"/>
    <p:sldLayoutId id="2147483668" r:id="rId4"/>
    <p:sldLayoutId id="2147483665" r:id="rId5"/>
    <p:sldLayoutId id="2147483669" r:id="rId6"/>
    <p:sldLayoutId id="2147483673" r:id="rId7"/>
    <p:sldLayoutId id="2147483681" r:id="rId8"/>
    <p:sldLayoutId id="2147483683" r:id="rId9"/>
    <p:sldLayoutId id="2147483684" r:id="rId10"/>
    <p:sldLayoutId id="2147483685" r:id="rId11"/>
  </p:sldLayoutIdLst>
  <p:hf sldNum="0" hdr="0" dt="0"/>
  <p:txStyles>
    <p:titleStyle>
      <a:lvl1pPr eaLnBrk="1" hangingPunct="1">
        <a:defRPr>
          <a:latin typeface="+mj-lt"/>
          <a:ea typeface="+mj-ea"/>
          <a:cs typeface="+mj-cs"/>
        </a:defRPr>
      </a:lvl1pPr>
    </p:titleStyle>
    <p:bodyStyle>
      <a:lvl1pPr marL="0" eaLnBrk="1" hangingPunct="1">
        <a:defRPr sz="3600">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object 4">
            <a:extLst>
              <a:ext uri="{FF2B5EF4-FFF2-40B4-BE49-F238E27FC236}">
                <a16:creationId xmlns:a16="http://schemas.microsoft.com/office/drawing/2014/main" id="{917113F6-9EDE-53BC-F8B7-A4361F522596}"/>
              </a:ext>
            </a:extLst>
          </p:cNvPr>
          <p:cNvSpPr/>
          <p:nvPr userDrawn="1"/>
        </p:nvSpPr>
        <p:spPr>
          <a:xfrm>
            <a:off x="837670" y="10470885"/>
            <a:ext cx="18428970" cy="0"/>
          </a:xfrm>
          <a:custGeom>
            <a:avLst/>
            <a:gdLst/>
            <a:ahLst/>
            <a:cxnLst/>
            <a:rect l="l" t="t" r="r" b="b"/>
            <a:pathLst>
              <a:path w="18428970">
                <a:moveTo>
                  <a:pt x="0" y="0"/>
                </a:moveTo>
                <a:lnTo>
                  <a:pt x="18428758" y="0"/>
                </a:lnTo>
              </a:path>
            </a:pathLst>
          </a:custGeom>
          <a:ln w="10470">
            <a:solidFill>
              <a:srgbClr val="000000"/>
            </a:solidFill>
          </a:ln>
        </p:spPr>
        <p:txBody>
          <a:bodyPr wrap="square" lIns="0" tIns="0" rIns="0" bIns="0" rtlCol="0"/>
          <a:lstStyle/>
          <a:p>
            <a:endParaRPr/>
          </a:p>
        </p:txBody>
      </p:sp>
      <p:sp>
        <p:nvSpPr>
          <p:cNvPr id="8" name="object 5">
            <a:extLst>
              <a:ext uri="{FF2B5EF4-FFF2-40B4-BE49-F238E27FC236}">
                <a16:creationId xmlns:a16="http://schemas.microsoft.com/office/drawing/2014/main" id="{7B15997E-AEBC-2414-5EC0-9AEA287DAEF4}"/>
              </a:ext>
            </a:extLst>
          </p:cNvPr>
          <p:cNvSpPr txBox="1"/>
          <p:nvPr userDrawn="1"/>
        </p:nvSpPr>
        <p:spPr>
          <a:xfrm>
            <a:off x="824970" y="10569847"/>
            <a:ext cx="1891030" cy="289560"/>
          </a:xfrm>
          <a:prstGeom prst="rect">
            <a:avLst/>
          </a:prstGeom>
        </p:spPr>
        <p:txBody>
          <a:bodyPr vert="horz" wrap="square" lIns="0" tIns="26034" rIns="0" bIns="0" rtlCol="0">
            <a:spAutoFit/>
          </a:bodyPr>
          <a:lstStyle/>
          <a:p>
            <a:pPr marL="12700">
              <a:lnSpc>
                <a:spcPct val="100000"/>
              </a:lnSpc>
              <a:spcBef>
                <a:spcPts val="204"/>
              </a:spcBef>
            </a:pPr>
            <a:r>
              <a:rPr sz="1450" b="1">
                <a:latin typeface="Poppins-SemiBold"/>
                <a:cs typeface="Poppins-SemiBold"/>
              </a:rPr>
              <a:t>Energy</a:t>
            </a:r>
            <a:r>
              <a:rPr sz="1450" b="1" spc="50">
                <a:latin typeface="Poppins-SemiBold"/>
                <a:cs typeface="Poppins-SemiBold"/>
              </a:rPr>
              <a:t> </a:t>
            </a:r>
            <a:r>
              <a:rPr sz="1450" b="1">
                <a:latin typeface="Poppins-SemiBold"/>
                <a:cs typeface="Poppins-SemiBold"/>
              </a:rPr>
              <a:t>Saving</a:t>
            </a:r>
            <a:r>
              <a:rPr sz="1450" b="1" spc="55">
                <a:latin typeface="Poppins-SemiBold"/>
                <a:cs typeface="Poppins-SemiBold"/>
              </a:rPr>
              <a:t> </a:t>
            </a:r>
            <a:r>
              <a:rPr sz="1450" b="1" spc="-10">
                <a:latin typeface="Poppins-SemiBold"/>
                <a:cs typeface="Poppins-SemiBold"/>
              </a:rPr>
              <a:t>Trust</a:t>
            </a:r>
            <a:endParaRPr sz="1450">
              <a:latin typeface="Poppins-SemiBold"/>
              <a:cs typeface="Poppins-SemiBold"/>
            </a:endParaRPr>
          </a:p>
        </p:txBody>
      </p:sp>
      <p:sp>
        <p:nvSpPr>
          <p:cNvPr id="10" name="object 6">
            <a:extLst>
              <a:ext uri="{FF2B5EF4-FFF2-40B4-BE49-F238E27FC236}">
                <a16:creationId xmlns:a16="http://schemas.microsoft.com/office/drawing/2014/main" id="{88F24E86-4F4B-9D21-598D-E554C7548D24}"/>
              </a:ext>
            </a:extLst>
          </p:cNvPr>
          <p:cNvSpPr txBox="1"/>
          <p:nvPr userDrawn="1"/>
        </p:nvSpPr>
        <p:spPr>
          <a:xfrm>
            <a:off x="17900650" y="10569658"/>
            <a:ext cx="1396365" cy="249426"/>
          </a:xfrm>
          <a:prstGeom prst="rect">
            <a:avLst/>
          </a:prstGeom>
        </p:spPr>
        <p:txBody>
          <a:bodyPr vert="horz" wrap="square" lIns="0" tIns="26034" rIns="0" bIns="0" rtlCol="0">
            <a:spAutoFit/>
          </a:bodyPr>
          <a:lstStyle/>
          <a:p>
            <a:pPr marL="12700" algn="r">
              <a:lnSpc>
                <a:spcPct val="100000"/>
              </a:lnSpc>
              <a:spcBef>
                <a:spcPts val="204"/>
              </a:spcBef>
            </a:pPr>
            <a:fld id="{EC7E2835-8AAD-3E4C-967C-172B037C35F6}" type="slidenum">
              <a:rPr lang="en-GB" sz="1450" smtClean="0">
                <a:latin typeface="Poppins"/>
                <a:cs typeface="Poppins"/>
              </a:rPr>
              <a:t>‹#›</a:t>
            </a:fld>
            <a:endParaRPr sz="1450">
              <a:latin typeface="Poppins"/>
              <a:cs typeface="Poppins"/>
            </a:endParaRPr>
          </a:p>
        </p:txBody>
      </p:sp>
      <p:sp>
        <p:nvSpPr>
          <p:cNvPr id="13" name="Footer Placeholder 10">
            <a:extLst>
              <a:ext uri="{FF2B5EF4-FFF2-40B4-BE49-F238E27FC236}">
                <a16:creationId xmlns:a16="http://schemas.microsoft.com/office/drawing/2014/main" id="{340CA3A6-2D2D-56B5-DCC8-B29D68A72A42}"/>
              </a:ext>
            </a:extLst>
          </p:cNvPr>
          <p:cNvSpPr>
            <a:spLocks noGrp="1"/>
          </p:cNvSpPr>
          <p:nvPr>
            <p:ph type="ftr" sz="quarter" idx="3"/>
          </p:nvPr>
        </p:nvSpPr>
        <p:spPr>
          <a:xfrm>
            <a:off x="3884815" y="10546825"/>
            <a:ext cx="4511039" cy="315471"/>
          </a:xfrm>
          <a:prstGeom prst="rect">
            <a:avLst/>
          </a:prstGeom>
        </p:spPr>
        <p:txBody>
          <a:bodyPr vert="horz" wrap="square" lIns="91440" tIns="45720" rIns="91440" bIns="45720" rtlCol="0" anchor="ctr">
            <a:spAutoFit/>
          </a:bodyPr>
          <a:lstStyle>
            <a:lvl1pPr algn="l">
              <a:defRPr sz="1450">
                <a:solidFill>
                  <a:schemeClr val="tx1"/>
                </a:solidFill>
              </a:defRPr>
            </a:lvl1pPr>
          </a:lstStyle>
          <a:p>
            <a:r>
              <a:rPr lang="en-GB">
                <a:latin typeface="Poppins"/>
                <a:cs typeface="Poppins"/>
              </a:rPr>
              <a:t>Document</a:t>
            </a:r>
            <a:r>
              <a:rPr lang="en-GB" spc="80">
                <a:latin typeface="Poppins"/>
                <a:cs typeface="Poppins"/>
              </a:rPr>
              <a:t> </a:t>
            </a:r>
            <a:r>
              <a:rPr lang="en-GB" spc="-10">
                <a:latin typeface="Poppins"/>
                <a:cs typeface="Poppins"/>
              </a:rPr>
              <a:t>title</a:t>
            </a:r>
            <a:endParaRPr lang="en-GB">
              <a:latin typeface="Poppins"/>
              <a:cs typeface="Poppins"/>
            </a:endParaRPr>
          </a:p>
        </p:txBody>
      </p:sp>
      <p:sp>
        <p:nvSpPr>
          <p:cNvPr id="3" name="TextBox 2">
            <a:extLst>
              <a:ext uri="{FF2B5EF4-FFF2-40B4-BE49-F238E27FC236}">
                <a16:creationId xmlns:a16="http://schemas.microsoft.com/office/drawing/2014/main" id="{D58BC25C-4334-BEF8-19AA-FAEBF64185C4}"/>
              </a:ext>
            </a:extLst>
          </p:cNvPr>
          <p:cNvSpPr txBox="1"/>
          <p:nvPr>
            <p:extLst>
              <p:ext uri="{1162E1C5-73C7-4A58-AE30-91384D911F3F}">
                <p184:classification xmlns:p184="http://schemas.microsoft.com/office/powerpoint/2018/4/main" val="hdr"/>
              </p:ext>
            </p:extLst>
          </p:nvPr>
        </p:nvSpPr>
        <p:spPr>
          <a:xfrm>
            <a:off x="9792462" y="635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
        <p:nvSpPr>
          <p:cNvPr id="5" name="TextBox 4">
            <a:extLst>
              <a:ext uri="{FF2B5EF4-FFF2-40B4-BE49-F238E27FC236}">
                <a16:creationId xmlns:a16="http://schemas.microsoft.com/office/drawing/2014/main" id="{1DB61039-EE65-805D-11EF-79FA68514B0D}"/>
              </a:ext>
            </a:extLst>
          </p:cNvPr>
          <p:cNvSpPr txBox="1"/>
          <p:nvPr userDrawn="1">
            <p:extLst>
              <p:ext uri="{1162E1C5-73C7-4A58-AE30-91384D911F3F}">
                <p184:classification xmlns:p184="http://schemas.microsoft.com/office/powerpoint/2018/4/main" val="ftr"/>
              </p:ext>
            </p:extLst>
          </p:nvPr>
        </p:nvSpPr>
        <p:spPr>
          <a:xfrm>
            <a:off x="9792462" y="1109345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221821836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2" r:id="rId7"/>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4.xml"/><Relationship Id="rId1" Type="http://schemas.openxmlformats.org/officeDocument/2006/relationships/themeOverride" Target="../theme/themeOverride1.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4.jpeg"/><Relationship Id="rId5" Type="http://schemas.openxmlformats.org/officeDocument/2006/relationships/image" Target="../media/image13.pn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hyperlink" Target="https://laqm.defra.gov.uk/air-quality/guidance/public-health/"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hyperlink" Target="https://www.gov.uk/government/news/get-that-electric-feeling-new-campaign-launched-to-show-savings-and-benefits-of-going-electric"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smmt.co.uk/vehicle-data/motorparc-vehicles-in-use-uk/"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hyperlink" Target="https://www.zap-map.com/ev-stats/ev-market"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hyperlink" Target="https://www.zap-map.com/ev-stats/ev-market"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hyperlink" Target="https://source.benchmarkminerals.com/article/global-ev-sales-reach-20-7-million-units-in-2025-growing-by-20" TargetMode="External"/><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hyperlink" Target="https://www.generational.ac/2025-battery-performance-index/" TargetMode="Externa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hyperlink" Target="https://www.thefpa.co.uk/advice-and-guidance/free-documents?q=RC59" TargetMode="External"/><Relationship Id="rId5" Type="http://schemas.openxmlformats.org/officeDocument/2006/relationships/hyperlink" Target="https://www.transportenvironment.org/discover/how-clean-are-electric-cars/" TargetMode="External"/><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37.png"/><Relationship Id="rId4" Type="http://schemas.openxmlformats.org/officeDocument/2006/relationships/hyperlink" Target="https://www.field-dynamics.co.uk/research/public-charger-catchment-research/"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gov.uk/government/statistical-data-sets/amenities-services-and-local-environments"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38.png"/><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svg"/><Relationship Id="rId7" Type="http://schemas.openxmlformats.org/officeDocument/2006/relationships/image" Target="../media/image43.svg"/><Relationship Id="rId12" Type="http://schemas.openxmlformats.org/officeDocument/2006/relationships/image" Target="../media/image48.jpe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42.svg"/><Relationship Id="rId11" Type="http://schemas.openxmlformats.org/officeDocument/2006/relationships/image" Target="../media/image47.svg"/><Relationship Id="rId5" Type="http://schemas.openxmlformats.org/officeDocument/2006/relationships/image" Target="../media/image41.svg"/><Relationship Id="rId10" Type="http://schemas.openxmlformats.org/officeDocument/2006/relationships/image" Target="../media/image46.svg"/><Relationship Id="rId4" Type="http://schemas.openxmlformats.org/officeDocument/2006/relationships/image" Target="../media/image40.svg"/><Relationship Id="rId9" Type="http://schemas.openxmlformats.org/officeDocument/2006/relationships/image" Target="../media/image45.svg"/></Relationships>
</file>

<file path=ppt/slides/_rels/slide21.xml.rels><?xml version="1.0" encoding="UTF-8" standalone="yes"?>
<Relationships xmlns="http://schemas.openxmlformats.org/package/2006/relationships"><Relationship Id="rId3" Type="http://schemas.openxmlformats.org/officeDocument/2006/relationships/hyperlink" Target="https://www.gov.uk/government/publications/local-ev-infrastructure-levi-funding-amounts/local-ev-infrastructure-levi-capability-funding-amounts" TargetMode="External"/><Relationship Id="rId2" Type="http://schemas.openxmlformats.org/officeDocument/2006/relationships/notesSlide" Target="../notesSlides/notesSlide18.xml"/><Relationship Id="rId1" Type="http://schemas.openxmlformats.org/officeDocument/2006/relationships/slideLayout" Target="../slideLayouts/slideLayout14.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54.jpeg"/></Relationships>
</file>

<file path=ppt/slides/_rels/slide2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1.xml"/><Relationship Id="rId1" Type="http://schemas.openxmlformats.org/officeDocument/2006/relationships/slideLayout" Target="../slideLayouts/slideLayout15.xml"/><Relationship Id="rId4" Type="http://schemas.openxmlformats.org/officeDocument/2006/relationships/hyperlink" Target="https://energysavingtrust.org.uk/grants-and-loans/electric-vehicle-pavement-channels-grant/"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energysavingtrust.org.uk/grants-and-loans/electric-vehicle-pavement-channels-grant/" TargetMode="External"/><Relationship Id="rId2" Type="http://schemas.openxmlformats.org/officeDocument/2006/relationships/notesSlide" Target="../notesSlides/notesSlide22.xml"/><Relationship Id="rId1" Type="http://schemas.openxmlformats.org/officeDocument/2006/relationships/slideLayout" Target="../slideLayouts/slideLayout15.xml"/><Relationship Id="rId4" Type="http://schemas.openxmlformats.org/officeDocument/2006/relationships/image" Target="../media/image56.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slideLayout" Target="../slideLayouts/slideLayout14.xml"/><Relationship Id="rId1" Type="http://schemas.openxmlformats.org/officeDocument/2006/relationships/video" Target="https://www.youtube.com/embed/DT4ymoC5QOA?feature=oembed"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hyperlink" Target="https://www.find-government-grants.service.gov.uk/grants/electric-vehicle-chargepoint-grant-for-renters-and-flat-owners-1" TargetMode="Externa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hyperlink" Target="https://www.find-government-grants.service.gov.uk/grants/electric-vehicle-chargepoint-and-infrastructure-grants-for-landlords-1" TargetMode="Externa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hyperlink" Target="https://www.find-government-grants.service.gov.uk/grants/electric-vehicle-chargepoint-grant-for-households-with-on-street-parking-1" TargetMode="Externa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hyperlink" Target="https://www.find-government-grants.service.gov.uk/grants/workplace-charging-scheme-2" TargetMode="Externa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hyperlink" Target="https://forms.office.com/e/Mi16TthV9g" TargetMode="External"/><Relationship Id="rId2" Type="http://schemas.openxmlformats.org/officeDocument/2006/relationships/notesSlide" Target="../notesSlides/notesSlide23.xml"/><Relationship Id="rId1" Type="http://schemas.openxmlformats.org/officeDocument/2006/relationships/slideLayout" Target="../slideLayouts/slideLayout14.xml"/><Relationship Id="rId4" Type="http://schemas.openxmlformats.org/officeDocument/2006/relationships/image" Target="../media/image59.png"/></Relationships>
</file>

<file path=ppt/slides/_rels/slide38.xml.rels><?xml version="1.0" encoding="UTF-8" standalone="yes"?>
<Relationships xmlns="http://schemas.openxmlformats.org/package/2006/relationships"><Relationship Id="rId3" Type="http://schemas.openxmlformats.org/officeDocument/2006/relationships/hyperlink" Target="https://climatechange.southwarwickshire.org.uk/" TargetMode="External"/><Relationship Id="rId2" Type="http://schemas.openxmlformats.org/officeDocument/2006/relationships/hyperlink" Target="mailto:swclimate.engagement@warwickdc.gov.uk"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9">
            <a:extLst>
              <a:ext uri="{FF2B5EF4-FFF2-40B4-BE49-F238E27FC236}">
                <a16:creationId xmlns:a16="http://schemas.microsoft.com/office/drawing/2014/main" id="{136FCBB6-BEA9-30AD-11EB-7106D7582AA5}"/>
              </a:ext>
            </a:extLst>
          </p:cNvPr>
          <p:cNvSpPr>
            <a:spLocks noGrp="1"/>
          </p:cNvSpPr>
          <p:nvPr>
            <p:ph type="body" sz="quarter" idx="11"/>
          </p:nvPr>
        </p:nvSpPr>
        <p:spPr>
          <a:xfrm>
            <a:off x="755649" y="7041376"/>
            <a:ext cx="10364107" cy="1107996"/>
          </a:xfrm>
        </p:spPr>
        <p:txBody>
          <a:bodyPr wrap="square" lIns="91440" tIns="45720" rIns="91440" bIns="45720" anchor="t">
            <a:spAutoFit/>
          </a:bodyPr>
          <a:lstStyle/>
          <a:p>
            <a:r>
              <a:rPr lang="en-GB" dirty="0">
                <a:latin typeface="Poppins"/>
                <a:cs typeface="Poppins"/>
              </a:rPr>
              <a:t>Staying Informed and Supporting your Residents – an update for Warwickshire Communities</a:t>
            </a:r>
            <a:endParaRPr lang="en-GB" dirty="0"/>
          </a:p>
        </p:txBody>
      </p:sp>
      <p:sp>
        <p:nvSpPr>
          <p:cNvPr id="12" name="Text Placeholder 8">
            <a:extLst>
              <a:ext uri="{FF2B5EF4-FFF2-40B4-BE49-F238E27FC236}">
                <a16:creationId xmlns:a16="http://schemas.microsoft.com/office/drawing/2014/main" id="{C27A0882-BF06-67F5-D779-A5FD23086E26}"/>
              </a:ext>
            </a:extLst>
          </p:cNvPr>
          <p:cNvSpPr>
            <a:spLocks noGrp="1"/>
          </p:cNvSpPr>
          <p:nvPr>
            <p:ph type="body" sz="quarter" idx="10"/>
          </p:nvPr>
        </p:nvSpPr>
        <p:spPr>
          <a:xfrm>
            <a:off x="755650" y="4172474"/>
            <a:ext cx="9296400" cy="2246769"/>
          </a:xfrm>
        </p:spPr>
        <p:txBody>
          <a:bodyPr/>
          <a:lstStyle/>
          <a:p>
            <a:r>
              <a:rPr lang="en-US" dirty="0"/>
              <a:t>Local Authority EV &amp; EV Charging </a:t>
            </a:r>
          </a:p>
        </p:txBody>
      </p:sp>
      <p:sp>
        <p:nvSpPr>
          <p:cNvPr id="10" name="Text Placeholder 7">
            <a:extLst>
              <a:ext uri="{FF2B5EF4-FFF2-40B4-BE49-F238E27FC236}">
                <a16:creationId xmlns:a16="http://schemas.microsoft.com/office/drawing/2014/main" id="{A16AC07E-34FA-F147-CEC2-873E47E790FE}"/>
              </a:ext>
            </a:extLst>
          </p:cNvPr>
          <p:cNvSpPr txBox="1">
            <a:spLocks/>
          </p:cNvSpPr>
          <p:nvPr/>
        </p:nvSpPr>
        <p:spPr>
          <a:xfrm>
            <a:off x="3732442" y="9898467"/>
            <a:ext cx="1952742" cy="400110"/>
          </a:xfrm>
          <a:prstGeom prst="rect">
            <a:avLst/>
          </a:prstGeom>
        </p:spPr>
        <p:txBody>
          <a:bodyPr wrap="square" lIns="91440" tIns="45720" rIns="91440" bIns="45720" anchor="t">
            <a:spAutoFit/>
          </a:bodyPr>
          <a:lstStyle>
            <a:lvl1pPr marL="0" algn="ctr" eaLnBrk="1" hangingPunct="1">
              <a:defRPr sz="2450" b="0" i="0">
                <a:latin typeface="Poppins" pitchFamily="2" charset="77"/>
                <a:ea typeface="+mn-ea"/>
                <a:cs typeface="Poppins" pitchFamily="2" charset="77"/>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GB" sz="2000" dirty="0">
                <a:solidFill>
                  <a:schemeClr val="bg1"/>
                </a:solidFill>
                <a:latin typeface="Poppins"/>
                <a:cs typeface="Poppins"/>
              </a:rPr>
              <a:t>Sept 2026</a:t>
            </a:r>
          </a:p>
        </p:txBody>
      </p:sp>
      <p:sp>
        <p:nvSpPr>
          <p:cNvPr id="13" name="Text Placeholder 3">
            <a:extLst>
              <a:ext uri="{FF2B5EF4-FFF2-40B4-BE49-F238E27FC236}">
                <a16:creationId xmlns:a16="http://schemas.microsoft.com/office/drawing/2014/main" id="{4CCAABC0-42A2-B16E-B11E-27EF717D1D5F}"/>
              </a:ext>
            </a:extLst>
          </p:cNvPr>
          <p:cNvSpPr txBox="1">
            <a:spLocks/>
          </p:cNvSpPr>
          <p:nvPr/>
        </p:nvSpPr>
        <p:spPr>
          <a:xfrm>
            <a:off x="755650" y="9898467"/>
            <a:ext cx="3144742" cy="400110"/>
          </a:xfrm>
          <a:prstGeom prst="rect">
            <a:avLst/>
          </a:prstGeom>
        </p:spPr>
        <p:txBody>
          <a:bodyPr wrap="square" lIns="91440" tIns="45720" rIns="91440" bIns="45720" anchor="t">
            <a:spAutoFit/>
          </a:bodyPr>
          <a:lstStyle>
            <a:lvl1pPr marL="0" algn="ctr" eaLnBrk="1" hangingPunct="1">
              <a:defRPr sz="2450" b="1" i="0">
                <a:latin typeface="Poppins SemiBold" pitchFamily="2" charset="77"/>
                <a:ea typeface="+mn-ea"/>
                <a:cs typeface="Poppins SemiBold" pitchFamily="2" charset="77"/>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US" sz="2000">
                <a:latin typeface="Poppins SemiBold"/>
                <a:cs typeface="Poppins SemiBold"/>
              </a:rPr>
              <a:t>Richard Mallender</a:t>
            </a:r>
            <a:endParaRPr lang="en-US" sz="2000">
              <a:solidFill>
                <a:srgbClr val="000000"/>
              </a:solidFill>
              <a:latin typeface="Poppins SemiBold"/>
              <a:cs typeface="Poppins SemiBold"/>
            </a:endParaRPr>
          </a:p>
        </p:txBody>
      </p:sp>
    </p:spTree>
    <p:extLst>
      <p:ext uri="{BB962C8B-B14F-4D97-AF65-F5344CB8AC3E}">
        <p14:creationId xmlns:p14="http://schemas.microsoft.com/office/powerpoint/2010/main" val="236329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3A1D6-9358-7919-FE17-11184B9966BC}"/>
              </a:ext>
            </a:extLst>
          </p:cNvPr>
          <p:cNvSpPr>
            <a:spLocks noGrp="1"/>
          </p:cNvSpPr>
          <p:nvPr>
            <p:ph type="title"/>
          </p:nvPr>
        </p:nvSpPr>
        <p:spPr>
          <a:xfrm>
            <a:off x="788987" y="587020"/>
            <a:ext cx="18526126" cy="859659"/>
          </a:xfrm>
        </p:spPr>
        <p:txBody>
          <a:bodyPr/>
          <a:lstStyle/>
          <a:p>
            <a:r>
              <a:rPr lang="en-GB"/>
              <a:t>About Energy Saving Trust</a:t>
            </a:r>
          </a:p>
        </p:txBody>
      </p:sp>
      <p:sp>
        <p:nvSpPr>
          <p:cNvPr id="4" name="Text Placeholder 3">
            <a:extLst>
              <a:ext uri="{FF2B5EF4-FFF2-40B4-BE49-F238E27FC236}">
                <a16:creationId xmlns:a16="http://schemas.microsoft.com/office/drawing/2014/main" id="{68C0828A-1D65-EA48-1538-DE96E0BB3B03}"/>
              </a:ext>
            </a:extLst>
          </p:cNvPr>
          <p:cNvSpPr>
            <a:spLocks noGrp="1"/>
          </p:cNvSpPr>
          <p:nvPr>
            <p:ph type="body" sz="quarter" idx="11"/>
          </p:nvPr>
        </p:nvSpPr>
        <p:spPr>
          <a:xfrm>
            <a:off x="825502" y="2069432"/>
            <a:ext cx="14951773" cy="8081035"/>
          </a:xfrm>
        </p:spPr>
        <p:txBody>
          <a:bodyPr>
            <a:noAutofit/>
          </a:bodyPr>
          <a:lstStyle/>
          <a:p>
            <a:pPr marL="457200" lvl="1" indent="-457200" defTabSz="457189">
              <a:spcBef>
                <a:spcPts val="600"/>
              </a:spcBef>
              <a:spcAft>
                <a:spcPts val="600"/>
              </a:spcAft>
              <a:buFont typeface="Arial" panose="020B0604020202020204" pitchFamily="34" charset="0"/>
              <a:buChar char="•"/>
              <a:defRPr/>
            </a:pPr>
            <a:r>
              <a:rPr lang="en-GB" dirty="0">
                <a:latin typeface="Poppins Regular" panose="00000500000000000000" pitchFamily="2" charset="0"/>
                <a:cs typeface="Poppins Regular" panose="00000500000000000000" pitchFamily="2" charset="0"/>
              </a:rPr>
              <a:t>An </a:t>
            </a:r>
            <a:r>
              <a:rPr lang="en-GB" spc="-50" dirty="0">
                <a:solidFill>
                  <a:prstClr val="black"/>
                </a:solidFill>
                <a:latin typeface="Poppins Regular" panose="00000500000000000000" pitchFamily="2" charset="0"/>
                <a:cs typeface="Poppins Regular" panose="00000500000000000000" pitchFamily="2" charset="0"/>
              </a:rPr>
              <a:t>independent organisation working to address the climate emergency</a:t>
            </a:r>
          </a:p>
          <a:p>
            <a:pPr marL="457200" lvl="1" indent="-457200" defTabSz="457189">
              <a:spcBef>
                <a:spcPts val="600"/>
              </a:spcBef>
              <a:spcAft>
                <a:spcPts val="600"/>
              </a:spcAft>
              <a:buFont typeface="Arial" panose="020B0604020202020204" pitchFamily="34" charset="0"/>
              <a:buChar char="•"/>
              <a:defRPr/>
            </a:pPr>
            <a:r>
              <a:rPr lang="en-GB" spc="-50" dirty="0">
                <a:solidFill>
                  <a:prstClr val="black"/>
                </a:solidFill>
                <a:latin typeface="Poppins Regular" panose="00000500000000000000" pitchFamily="2" charset="0"/>
                <a:cs typeface="Poppins Regular" panose="00000500000000000000" pitchFamily="2" charset="0"/>
              </a:rPr>
              <a:t>Provide leadership and expertise leading the way to a zero-carbon society</a:t>
            </a:r>
          </a:p>
          <a:p>
            <a:pPr marL="457200" lvl="1" indent="-457200" defTabSz="457189">
              <a:spcBef>
                <a:spcPts val="600"/>
              </a:spcBef>
              <a:spcAft>
                <a:spcPts val="600"/>
              </a:spcAft>
              <a:buFont typeface="Arial" panose="020B0604020202020204" pitchFamily="34" charset="0"/>
              <a:buChar char="•"/>
              <a:defRPr/>
            </a:pPr>
            <a:r>
              <a:rPr lang="en-GB" spc="-50" dirty="0">
                <a:solidFill>
                  <a:prstClr val="black"/>
                </a:solidFill>
                <a:latin typeface="Poppins Regular" panose="00000500000000000000" pitchFamily="2" charset="0"/>
                <a:cs typeface="Poppins Regular" panose="00000500000000000000" pitchFamily="2" charset="0"/>
              </a:rPr>
              <a:t>Work with individuals, businesses, communities and governments showing practical ways to save energy and reduce carbon emissions</a:t>
            </a:r>
          </a:p>
          <a:p>
            <a:pPr marL="457200" lvl="1" indent="-457200" defTabSz="457189">
              <a:spcBef>
                <a:spcPts val="600"/>
              </a:spcBef>
              <a:spcAft>
                <a:spcPts val="600"/>
              </a:spcAft>
              <a:buFont typeface="Arial" panose="020B0604020202020204" pitchFamily="34" charset="0"/>
              <a:buChar char="•"/>
              <a:defRPr/>
            </a:pPr>
            <a:r>
              <a:rPr lang="en-GB" dirty="0">
                <a:solidFill>
                  <a:prstClr val="black"/>
                </a:solidFill>
                <a:latin typeface="Poppins Regular" panose="00000500000000000000" pitchFamily="2" charset="0"/>
                <a:cs typeface="Poppins Regular" panose="00000500000000000000" pitchFamily="2" charset="0"/>
              </a:rPr>
              <a:t>A trusted partner with over 30 years of experience</a:t>
            </a:r>
            <a:endParaRPr lang="en-GB" dirty="0">
              <a:latin typeface="Poppins Regular" panose="00000500000000000000" pitchFamily="2" charset="0"/>
              <a:cs typeface="Poppins Regular" panose="00000500000000000000" pitchFamily="2" charset="0"/>
            </a:endParaRPr>
          </a:p>
          <a:p>
            <a:pPr marL="457200" lvl="1" indent="-457200" defTabSz="457189">
              <a:spcBef>
                <a:spcPts val="600"/>
              </a:spcBef>
              <a:spcAft>
                <a:spcPts val="600"/>
              </a:spcAft>
              <a:buFont typeface="Arial" panose="020B0604020202020204" pitchFamily="34" charset="0"/>
              <a:buChar char="•"/>
              <a:defRPr/>
            </a:pPr>
            <a:r>
              <a:rPr lang="en-GB" spc="-50" dirty="0">
                <a:solidFill>
                  <a:prstClr val="black"/>
                </a:solidFill>
                <a:latin typeface="Poppins Regular" panose="00000500000000000000" pitchFamily="2" charset="0"/>
                <a:cs typeface="Poppins Regular" panose="00000500000000000000" pitchFamily="2" charset="0"/>
              </a:rPr>
              <a:t>Offices in England, Scotland, Wales and Northern Ireland</a:t>
            </a:r>
          </a:p>
          <a:p>
            <a:endParaRPr lang="en-GB" sz="2800" dirty="0">
              <a:latin typeface="Poppins" panose="00000500000000000000" pitchFamily="2" charset="0"/>
              <a:cs typeface="Poppins" panose="00000500000000000000" pitchFamily="2" charset="0"/>
            </a:endParaRPr>
          </a:p>
          <a:p>
            <a:pPr>
              <a:spcAft>
                <a:spcPts val="1200"/>
              </a:spcAft>
            </a:pPr>
            <a:r>
              <a:rPr lang="en-GB" spc="-50" dirty="0">
                <a:solidFill>
                  <a:prstClr val="black"/>
                </a:solidFill>
                <a:latin typeface="Poppins SemiBold" panose="00000700000000000000" pitchFamily="2" charset="0"/>
                <a:cs typeface="Poppins SemiBold" panose="00000700000000000000" pitchFamily="2" charset="0"/>
              </a:rPr>
              <a:t>Electric Vehicle Infrastructure Support Scheme (EVISS) </a:t>
            </a:r>
            <a:endParaRPr lang="en-GB" dirty="0">
              <a:latin typeface="Poppins SemiBold" panose="00000700000000000000" pitchFamily="2" charset="0"/>
              <a:cs typeface="Poppins SemiBold" panose="00000700000000000000" pitchFamily="2" charset="0"/>
            </a:endParaRPr>
          </a:p>
          <a:p>
            <a:pPr marL="571500" indent="-571500">
              <a:spcAft>
                <a:spcPts val="1200"/>
              </a:spcAft>
              <a:buFont typeface="Arial" panose="020B0604020202020204" pitchFamily="34" charset="0"/>
              <a:buChar char="•"/>
            </a:pPr>
            <a:r>
              <a:rPr lang="en-GB" sz="2950" spc="-50" dirty="0">
                <a:solidFill>
                  <a:prstClr val="black"/>
                </a:solidFill>
                <a:latin typeface="Poppins Regular" panose="00000500000000000000" pitchFamily="2" charset="0"/>
                <a:cs typeface="Poppins Regular" panose="00000500000000000000" pitchFamily="2" charset="0"/>
              </a:rPr>
              <a:t>We offer advice on EV strategy, procurement and sustainable travel, working alongside and our Fleet Team that advises fleet managers on reducing costs and emissions</a:t>
            </a:r>
          </a:p>
          <a:p>
            <a:pPr marL="571500" indent="-571500">
              <a:spcAft>
                <a:spcPts val="1200"/>
              </a:spcAft>
              <a:buFont typeface="Arial" panose="020B0604020202020204" pitchFamily="34" charset="0"/>
              <a:buChar char="•"/>
            </a:pPr>
            <a:r>
              <a:rPr lang="en-GB" sz="2950" spc="-50" dirty="0">
                <a:solidFill>
                  <a:prstClr val="black"/>
                </a:solidFill>
                <a:latin typeface="Poppins Regular" panose="00000500000000000000" pitchFamily="2" charset="0"/>
                <a:cs typeface="Poppins Regular" panose="00000500000000000000" pitchFamily="2" charset="0"/>
              </a:rPr>
              <a:t>We manage a number of grant schemes on behalf of the Office for Zero Emission Vehicles (OZEV)</a:t>
            </a:r>
            <a:endParaRPr lang="en-GB" sz="2950" strike="sngStrike" spc="-50" dirty="0">
              <a:solidFill>
                <a:srgbClr val="FF0000"/>
              </a:solidFill>
              <a:latin typeface="Poppins Regular" panose="00000500000000000000" pitchFamily="2" charset="0"/>
              <a:cs typeface="Poppins Regular" panose="00000500000000000000" pitchFamily="2" charset="0"/>
            </a:endParaRPr>
          </a:p>
        </p:txBody>
      </p:sp>
      <p:grpSp>
        <p:nvGrpSpPr>
          <p:cNvPr id="7" name="Group 6">
            <a:extLst>
              <a:ext uri="{FF2B5EF4-FFF2-40B4-BE49-F238E27FC236}">
                <a16:creationId xmlns:a16="http://schemas.microsoft.com/office/drawing/2014/main" id="{6D1ADA1D-7AE1-7A69-021C-153C133C50AD}"/>
              </a:ext>
            </a:extLst>
          </p:cNvPr>
          <p:cNvGrpSpPr/>
          <p:nvPr/>
        </p:nvGrpSpPr>
        <p:grpSpPr>
          <a:xfrm>
            <a:off x="16435113" y="812172"/>
            <a:ext cx="2880000" cy="9338295"/>
            <a:chOff x="16435113" y="1446679"/>
            <a:chExt cx="2880000" cy="9338295"/>
          </a:xfrm>
        </p:grpSpPr>
        <p:sp>
          <p:nvSpPr>
            <p:cNvPr id="8" name="Freeform: Shape 7">
              <a:extLst>
                <a:ext uri="{FF2B5EF4-FFF2-40B4-BE49-F238E27FC236}">
                  <a16:creationId xmlns:a16="http://schemas.microsoft.com/office/drawing/2014/main" id="{7CA2D842-E707-6E92-D5D5-5249A5F8AA4F}"/>
                </a:ext>
              </a:extLst>
            </p:cNvPr>
            <p:cNvSpPr/>
            <p:nvPr/>
          </p:nvSpPr>
          <p:spPr>
            <a:xfrm>
              <a:off x="16435113" y="1446679"/>
              <a:ext cx="2880000" cy="1440000"/>
            </a:xfrm>
            <a:custGeom>
              <a:avLst/>
              <a:gdLst>
                <a:gd name="connsiteX0" fmla="*/ 0 w 1288839"/>
                <a:gd name="connsiteY0" fmla="*/ 98500 h 590991"/>
                <a:gd name="connsiteX1" fmla="*/ 98500 w 1288839"/>
                <a:gd name="connsiteY1" fmla="*/ 0 h 590991"/>
                <a:gd name="connsiteX2" fmla="*/ 1190339 w 1288839"/>
                <a:gd name="connsiteY2" fmla="*/ 0 h 590991"/>
                <a:gd name="connsiteX3" fmla="*/ 1288839 w 1288839"/>
                <a:gd name="connsiteY3" fmla="*/ 98500 h 590991"/>
                <a:gd name="connsiteX4" fmla="*/ 1288839 w 1288839"/>
                <a:gd name="connsiteY4" fmla="*/ 492491 h 590991"/>
                <a:gd name="connsiteX5" fmla="*/ 1190339 w 1288839"/>
                <a:gd name="connsiteY5" fmla="*/ 590991 h 590991"/>
                <a:gd name="connsiteX6" fmla="*/ 98500 w 1288839"/>
                <a:gd name="connsiteY6" fmla="*/ 590991 h 590991"/>
                <a:gd name="connsiteX7" fmla="*/ 0 w 1288839"/>
                <a:gd name="connsiteY7" fmla="*/ 492491 h 590991"/>
                <a:gd name="connsiteX8" fmla="*/ 0 w 1288839"/>
                <a:gd name="connsiteY8" fmla="*/ 98500 h 590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8839" h="590991">
                  <a:moveTo>
                    <a:pt x="0" y="98500"/>
                  </a:moveTo>
                  <a:cubicBezTo>
                    <a:pt x="0" y="44100"/>
                    <a:pt x="44100" y="0"/>
                    <a:pt x="98500" y="0"/>
                  </a:cubicBezTo>
                  <a:lnTo>
                    <a:pt x="1190339" y="0"/>
                  </a:lnTo>
                  <a:cubicBezTo>
                    <a:pt x="1244739" y="0"/>
                    <a:pt x="1288839" y="44100"/>
                    <a:pt x="1288839" y="98500"/>
                  </a:cubicBezTo>
                  <a:lnTo>
                    <a:pt x="1288839" y="492491"/>
                  </a:lnTo>
                  <a:cubicBezTo>
                    <a:pt x="1288839" y="546891"/>
                    <a:pt x="1244739" y="590991"/>
                    <a:pt x="1190339" y="590991"/>
                  </a:cubicBezTo>
                  <a:lnTo>
                    <a:pt x="98500" y="590991"/>
                  </a:lnTo>
                  <a:cubicBezTo>
                    <a:pt x="44100" y="590991"/>
                    <a:pt x="0" y="546891"/>
                    <a:pt x="0" y="492491"/>
                  </a:cubicBezTo>
                  <a:lnTo>
                    <a:pt x="0" y="98500"/>
                  </a:lnTo>
                  <a:close/>
                </a:path>
              </a:pathLst>
            </a:custGeom>
            <a:solidFill>
              <a:srgbClr val="65A346"/>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86000" tIns="57425" rIns="86000" bIns="57425" numCol="1" spcCol="1270" anchor="ctr" anchorCtr="0">
              <a:noAutofit/>
            </a:bodyPr>
            <a:lstStyle/>
            <a:p>
              <a:pPr marL="0" marR="0" lvl="0" indent="0" algn="ctr" defTabSz="666750" eaLnBrk="1" fontAlgn="auto" latinLnBrk="0" hangingPunct="1">
                <a:lnSpc>
                  <a:spcPct val="90000"/>
                </a:lnSpc>
                <a:spcBef>
                  <a:spcPct val="0"/>
                </a:spcBef>
                <a:spcAft>
                  <a:spcPct val="35000"/>
                </a:spcAft>
                <a:buClrTx/>
                <a:buSzTx/>
                <a:buFontTx/>
                <a:buNone/>
                <a:tabLst/>
                <a:defRPr/>
              </a:pPr>
              <a:r>
                <a:rPr kumimoji="0" lang="en-GB" sz="295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Impartial</a:t>
              </a:r>
            </a:p>
          </p:txBody>
        </p:sp>
        <p:sp>
          <p:nvSpPr>
            <p:cNvPr id="9" name="Freeform: Shape 8">
              <a:extLst>
                <a:ext uri="{FF2B5EF4-FFF2-40B4-BE49-F238E27FC236}">
                  <a16:creationId xmlns:a16="http://schemas.microsoft.com/office/drawing/2014/main" id="{470A2096-544C-1145-8A2F-1F7CB7AD90AC}"/>
                </a:ext>
              </a:extLst>
            </p:cNvPr>
            <p:cNvSpPr/>
            <p:nvPr/>
          </p:nvSpPr>
          <p:spPr>
            <a:xfrm>
              <a:off x="16435113" y="3026338"/>
              <a:ext cx="2880000" cy="1440000"/>
            </a:xfrm>
            <a:custGeom>
              <a:avLst/>
              <a:gdLst>
                <a:gd name="connsiteX0" fmla="*/ 0 w 1288839"/>
                <a:gd name="connsiteY0" fmla="*/ 98500 h 590991"/>
                <a:gd name="connsiteX1" fmla="*/ 98500 w 1288839"/>
                <a:gd name="connsiteY1" fmla="*/ 0 h 590991"/>
                <a:gd name="connsiteX2" fmla="*/ 1190339 w 1288839"/>
                <a:gd name="connsiteY2" fmla="*/ 0 h 590991"/>
                <a:gd name="connsiteX3" fmla="*/ 1288839 w 1288839"/>
                <a:gd name="connsiteY3" fmla="*/ 98500 h 590991"/>
                <a:gd name="connsiteX4" fmla="*/ 1288839 w 1288839"/>
                <a:gd name="connsiteY4" fmla="*/ 492491 h 590991"/>
                <a:gd name="connsiteX5" fmla="*/ 1190339 w 1288839"/>
                <a:gd name="connsiteY5" fmla="*/ 590991 h 590991"/>
                <a:gd name="connsiteX6" fmla="*/ 98500 w 1288839"/>
                <a:gd name="connsiteY6" fmla="*/ 590991 h 590991"/>
                <a:gd name="connsiteX7" fmla="*/ 0 w 1288839"/>
                <a:gd name="connsiteY7" fmla="*/ 492491 h 590991"/>
                <a:gd name="connsiteX8" fmla="*/ 0 w 1288839"/>
                <a:gd name="connsiteY8" fmla="*/ 98500 h 590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8839" h="590991">
                  <a:moveTo>
                    <a:pt x="0" y="98500"/>
                  </a:moveTo>
                  <a:cubicBezTo>
                    <a:pt x="0" y="44100"/>
                    <a:pt x="44100" y="0"/>
                    <a:pt x="98500" y="0"/>
                  </a:cubicBezTo>
                  <a:lnTo>
                    <a:pt x="1190339" y="0"/>
                  </a:lnTo>
                  <a:cubicBezTo>
                    <a:pt x="1244739" y="0"/>
                    <a:pt x="1288839" y="44100"/>
                    <a:pt x="1288839" y="98500"/>
                  </a:cubicBezTo>
                  <a:lnTo>
                    <a:pt x="1288839" y="492491"/>
                  </a:lnTo>
                  <a:cubicBezTo>
                    <a:pt x="1288839" y="546891"/>
                    <a:pt x="1244739" y="590991"/>
                    <a:pt x="1190339" y="590991"/>
                  </a:cubicBezTo>
                  <a:lnTo>
                    <a:pt x="98500" y="590991"/>
                  </a:lnTo>
                  <a:cubicBezTo>
                    <a:pt x="44100" y="590991"/>
                    <a:pt x="0" y="546891"/>
                    <a:pt x="0" y="492491"/>
                  </a:cubicBezTo>
                  <a:lnTo>
                    <a:pt x="0" y="98500"/>
                  </a:lnTo>
                  <a:close/>
                </a:path>
              </a:pathLst>
            </a:custGeom>
            <a:solidFill>
              <a:srgbClr val="FFAF0A"/>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86000" tIns="57425" rIns="86000" bIns="57425" numCol="1" spcCol="1270" anchor="ctr" anchorCtr="0">
              <a:noAutofit/>
            </a:bodyPr>
            <a:lstStyle/>
            <a:p>
              <a:pPr marL="0" marR="0" lvl="0" indent="0" algn="ctr" defTabSz="666750" eaLnBrk="1" fontAlgn="auto" latinLnBrk="0" hangingPunct="1">
                <a:lnSpc>
                  <a:spcPct val="90000"/>
                </a:lnSpc>
                <a:spcBef>
                  <a:spcPct val="0"/>
                </a:spcBef>
                <a:spcAft>
                  <a:spcPct val="35000"/>
                </a:spcAft>
                <a:buClrTx/>
                <a:buSzTx/>
                <a:buFontTx/>
                <a:buNone/>
                <a:tabLst/>
                <a:defRPr/>
              </a:pPr>
              <a:r>
                <a:rPr kumimoji="0" lang="en-GB" sz="295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Expert</a:t>
              </a:r>
            </a:p>
          </p:txBody>
        </p:sp>
        <p:sp>
          <p:nvSpPr>
            <p:cNvPr id="10" name="Freeform: Shape 9">
              <a:extLst>
                <a:ext uri="{FF2B5EF4-FFF2-40B4-BE49-F238E27FC236}">
                  <a16:creationId xmlns:a16="http://schemas.microsoft.com/office/drawing/2014/main" id="{880BFCF4-0332-E530-1761-2A90C6B4F589}"/>
                </a:ext>
              </a:extLst>
            </p:cNvPr>
            <p:cNvSpPr/>
            <p:nvPr/>
          </p:nvSpPr>
          <p:spPr>
            <a:xfrm>
              <a:off x="16435113" y="4605997"/>
              <a:ext cx="2880000" cy="1440000"/>
            </a:xfrm>
            <a:custGeom>
              <a:avLst/>
              <a:gdLst>
                <a:gd name="connsiteX0" fmla="*/ 0 w 1288839"/>
                <a:gd name="connsiteY0" fmla="*/ 98500 h 590991"/>
                <a:gd name="connsiteX1" fmla="*/ 98500 w 1288839"/>
                <a:gd name="connsiteY1" fmla="*/ 0 h 590991"/>
                <a:gd name="connsiteX2" fmla="*/ 1190339 w 1288839"/>
                <a:gd name="connsiteY2" fmla="*/ 0 h 590991"/>
                <a:gd name="connsiteX3" fmla="*/ 1288839 w 1288839"/>
                <a:gd name="connsiteY3" fmla="*/ 98500 h 590991"/>
                <a:gd name="connsiteX4" fmla="*/ 1288839 w 1288839"/>
                <a:gd name="connsiteY4" fmla="*/ 492491 h 590991"/>
                <a:gd name="connsiteX5" fmla="*/ 1190339 w 1288839"/>
                <a:gd name="connsiteY5" fmla="*/ 590991 h 590991"/>
                <a:gd name="connsiteX6" fmla="*/ 98500 w 1288839"/>
                <a:gd name="connsiteY6" fmla="*/ 590991 h 590991"/>
                <a:gd name="connsiteX7" fmla="*/ 0 w 1288839"/>
                <a:gd name="connsiteY7" fmla="*/ 492491 h 590991"/>
                <a:gd name="connsiteX8" fmla="*/ 0 w 1288839"/>
                <a:gd name="connsiteY8" fmla="*/ 98500 h 590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8839" h="590991">
                  <a:moveTo>
                    <a:pt x="0" y="98500"/>
                  </a:moveTo>
                  <a:cubicBezTo>
                    <a:pt x="0" y="44100"/>
                    <a:pt x="44100" y="0"/>
                    <a:pt x="98500" y="0"/>
                  </a:cubicBezTo>
                  <a:lnTo>
                    <a:pt x="1190339" y="0"/>
                  </a:lnTo>
                  <a:cubicBezTo>
                    <a:pt x="1244739" y="0"/>
                    <a:pt x="1288839" y="44100"/>
                    <a:pt x="1288839" y="98500"/>
                  </a:cubicBezTo>
                  <a:lnTo>
                    <a:pt x="1288839" y="492491"/>
                  </a:lnTo>
                  <a:cubicBezTo>
                    <a:pt x="1288839" y="546891"/>
                    <a:pt x="1244739" y="590991"/>
                    <a:pt x="1190339" y="590991"/>
                  </a:cubicBezTo>
                  <a:lnTo>
                    <a:pt x="98500" y="590991"/>
                  </a:lnTo>
                  <a:cubicBezTo>
                    <a:pt x="44100" y="590991"/>
                    <a:pt x="0" y="546891"/>
                    <a:pt x="0" y="492491"/>
                  </a:cubicBezTo>
                  <a:lnTo>
                    <a:pt x="0" y="98500"/>
                  </a:lnTo>
                  <a:close/>
                </a:path>
              </a:pathLst>
            </a:custGeom>
            <a:solidFill>
              <a:srgbClr val="B7133A"/>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86000" tIns="57425" rIns="86000" bIns="57425" numCol="1" spcCol="1270" anchor="ctr" anchorCtr="0">
              <a:noAutofit/>
            </a:bodyPr>
            <a:lstStyle/>
            <a:p>
              <a:pPr marL="0" marR="0" lvl="0" indent="0" algn="ctr" defTabSz="666750" eaLnBrk="1" fontAlgn="auto" latinLnBrk="0" hangingPunct="1">
                <a:lnSpc>
                  <a:spcPct val="90000"/>
                </a:lnSpc>
                <a:spcBef>
                  <a:spcPct val="0"/>
                </a:spcBef>
                <a:spcAft>
                  <a:spcPct val="35000"/>
                </a:spcAft>
                <a:buClrTx/>
                <a:buSzTx/>
                <a:buFontTx/>
                <a:buNone/>
                <a:tabLst/>
                <a:defRPr/>
              </a:pPr>
              <a:r>
                <a:rPr kumimoji="0" lang="en-GB" sz="295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Collaborative</a:t>
              </a:r>
            </a:p>
          </p:txBody>
        </p:sp>
        <p:sp>
          <p:nvSpPr>
            <p:cNvPr id="11" name="Freeform: Shape 10">
              <a:extLst>
                <a:ext uri="{FF2B5EF4-FFF2-40B4-BE49-F238E27FC236}">
                  <a16:creationId xmlns:a16="http://schemas.microsoft.com/office/drawing/2014/main" id="{5B86B4CF-B182-3850-3D71-2CF2AC0D9406}"/>
                </a:ext>
              </a:extLst>
            </p:cNvPr>
            <p:cNvSpPr/>
            <p:nvPr/>
          </p:nvSpPr>
          <p:spPr>
            <a:xfrm>
              <a:off x="16435113" y="7765315"/>
              <a:ext cx="2880000" cy="1440000"/>
            </a:xfrm>
            <a:custGeom>
              <a:avLst/>
              <a:gdLst>
                <a:gd name="connsiteX0" fmla="*/ 0 w 1288839"/>
                <a:gd name="connsiteY0" fmla="*/ 98500 h 590991"/>
                <a:gd name="connsiteX1" fmla="*/ 98500 w 1288839"/>
                <a:gd name="connsiteY1" fmla="*/ 0 h 590991"/>
                <a:gd name="connsiteX2" fmla="*/ 1190339 w 1288839"/>
                <a:gd name="connsiteY2" fmla="*/ 0 h 590991"/>
                <a:gd name="connsiteX3" fmla="*/ 1288839 w 1288839"/>
                <a:gd name="connsiteY3" fmla="*/ 98500 h 590991"/>
                <a:gd name="connsiteX4" fmla="*/ 1288839 w 1288839"/>
                <a:gd name="connsiteY4" fmla="*/ 492491 h 590991"/>
                <a:gd name="connsiteX5" fmla="*/ 1190339 w 1288839"/>
                <a:gd name="connsiteY5" fmla="*/ 590991 h 590991"/>
                <a:gd name="connsiteX6" fmla="*/ 98500 w 1288839"/>
                <a:gd name="connsiteY6" fmla="*/ 590991 h 590991"/>
                <a:gd name="connsiteX7" fmla="*/ 0 w 1288839"/>
                <a:gd name="connsiteY7" fmla="*/ 492491 h 590991"/>
                <a:gd name="connsiteX8" fmla="*/ 0 w 1288839"/>
                <a:gd name="connsiteY8" fmla="*/ 98500 h 590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8839" h="590991">
                  <a:moveTo>
                    <a:pt x="0" y="98500"/>
                  </a:moveTo>
                  <a:cubicBezTo>
                    <a:pt x="0" y="44100"/>
                    <a:pt x="44100" y="0"/>
                    <a:pt x="98500" y="0"/>
                  </a:cubicBezTo>
                  <a:lnTo>
                    <a:pt x="1190339" y="0"/>
                  </a:lnTo>
                  <a:cubicBezTo>
                    <a:pt x="1244739" y="0"/>
                    <a:pt x="1288839" y="44100"/>
                    <a:pt x="1288839" y="98500"/>
                  </a:cubicBezTo>
                  <a:lnTo>
                    <a:pt x="1288839" y="492491"/>
                  </a:lnTo>
                  <a:cubicBezTo>
                    <a:pt x="1288839" y="546891"/>
                    <a:pt x="1244739" y="590991"/>
                    <a:pt x="1190339" y="590991"/>
                  </a:cubicBezTo>
                  <a:lnTo>
                    <a:pt x="98500" y="590991"/>
                  </a:lnTo>
                  <a:cubicBezTo>
                    <a:pt x="44100" y="590991"/>
                    <a:pt x="0" y="546891"/>
                    <a:pt x="0" y="492491"/>
                  </a:cubicBezTo>
                  <a:lnTo>
                    <a:pt x="0" y="98500"/>
                  </a:lnTo>
                  <a:close/>
                </a:path>
              </a:pathLst>
            </a:custGeom>
            <a:solidFill>
              <a:srgbClr val="15487A"/>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86000" tIns="57425" rIns="86000" bIns="57425" numCol="1" spcCol="1270" anchor="ctr" anchorCtr="0">
              <a:noAutofit/>
            </a:bodyPr>
            <a:lstStyle/>
            <a:p>
              <a:pPr marL="0" marR="0" lvl="0" indent="0" algn="ctr" defTabSz="666750" eaLnBrk="1" fontAlgn="auto" latinLnBrk="0" hangingPunct="1">
                <a:lnSpc>
                  <a:spcPct val="90000"/>
                </a:lnSpc>
                <a:spcBef>
                  <a:spcPct val="0"/>
                </a:spcBef>
                <a:spcAft>
                  <a:spcPct val="35000"/>
                </a:spcAft>
                <a:buClrTx/>
                <a:buSzTx/>
                <a:buFontTx/>
                <a:buNone/>
                <a:tabLst/>
                <a:defRPr/>
              </a:pPr>
              <a:r>
                <a:rPr kumimoji="0" lang="en-GB" sz="295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Supportive</a:t>
              </a:r>
            </a:p>
          </p:txBody>
        </p:sp>
        <p:sp>
          <p:nvSpPr>
            <p:cNvPr id="12" name="Freeform: Shape 11">
              <a:extLst>
                <a:ext uri="{FF2B5EF4-FFF2-40B4-BE49-F238E27FC236}">
                  <a16:creationId xmlns:a16="http://schemas.microsoft.com/office/drawing/2014/main" id="{FEE063C9-D70F-A308-F37A-ECF26ACE68C8}"/>
                </a:ext>
              </a:extLst>
            </p:cNvPr>
            <p:cNvSpPr/>
            <p:nvPr/>
          </p:nvSpPr>
          <p:spPr>
            <a:xfrm>
              <a:off x="16435113" y="9344974"/>
              <a:ext cx="2880000" cy="1440000"/>
            </a:xfrm>
            <a:custGeom>
              <a:avLst/>
              <a:gdLst>
                <a:gd name="connsiteX0" fmla="*/ 0 w 1288839"/>
                <a:gd name="connsiteY0" fmla="*/ 98500 h 590991"/>
                <a:gd name="connsiteX1" fmla="*/ 98500 w 1288839"/>
                <a:gd name="connsiteY1" fmla="*/ 0 h 590991"/>
                <a:gd name="connsiteX2" fmla="*/ 1190339 w 1288839"/>
                <a:gd name="connsiteY2" fmla="*/ 0 h 590991"/>
                <a:gd name="connsiteX3" fmla="*/ 1288839 w 1288839"/>
                <a:gd name="connsiteY3" fmla="*/ 98500 h 590991"/>
                <a:gd name="connsiteX4" fmla="*/ 1288839 w 1288839"/>
                <a:gd name="connsiteY4" fmla="*/ 492491 h 590991"/>
                <a:gd name="connsiteX5" fmla="*/ 1190339 w 1288839"/>
                <a:gd name="connsiteY5" fmla="*/ 590991 h 590991"/>
                <a:gd name="connsiteX6" fmla="*/ 98500 w 1288839"/>
                <a:gd name="connsiteY6" fmla="*/ 590991 h 590991"/>
                <a:gd name="connsiteX7" fmla="*/ 0 w 1288839"/>
                <a:gd name="connsiteY7" fmla="*/ 492491 h 590991"/>
                <a:gd name="connsiteX8" fmla="*/ 0 w 1288839"/>
                <a:gd name="connsiteY8" fmla="*/ 98500 h 590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8839" h="590991">
                  <a:moveTo>
                    <a:pt x="0" y="98500"/>
                  </a:moveTo>
                  <a:cubicBezTo>
                    <a:pt x="0" y="44100"/>
                    <a:pt x="44100" y="0"/>
                    <a:pt x="98500" y="0"/>
                  </a:cubicBezTo>
                  <a:lnTo>
                    <a:pt x="1190339" y="0"/>
                  </a:lnTo>
                  <a:cubicBezTo>
                    <a:pt x="1244739" y="0"/>
                    <a:pt x="1288839" y="44100"/>
                    <a:pt x="1288839" y="98500"/>
                  </a:cubicBezTo>
                  <a:lnTo>
                    <a:pt x="1288839" y="492491"/>
                  </a:lnTo>
                  <a:cubicBezTo>
                    <a:pt x="1288839" y="546891"/>
                    <a:pt x="1244739" y="590991"/>
                    <a:pt x="1190339" y="590991"/>
                  </a:cubicBezTo>
                  <a:lnTo>
                    <a:pt x="98500" y="590991"/>
                  </a:lnTo>
                  <a:cubicBezTo>
                    <a:pt x="44100" y="590991"/>
                    <a:pt x="0" y="546891"/>
                    <a:pt x="0" y="492491"/>
                  </a:cubicBezTo>
                  <a:lnTo>
                    <a:pt x="0" y="98500"/>
                  </a:lnTo>
                  <a:close/>
                </a:path>
              </a:pathLst>
            </a:custGeom>
            <a:solidFill>
              <a:srgbClr val="AADCE1"/>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86000" tIns="57425" rIns="86000" bIns="57425" numCol="1" spcCol="1270" anchor="ctr" anchorCtr="0">
              <a:noAutofit/>
            </a:bodyPr>
            <a:lstStyle/>
            <a:p>
              <a:pPr marL="0" marR="0" lvl="0" indent="0" algn="ctr" defTabSz="666750" eaLnBrk="1" fontAlgn="auto" latinLnBrk="0" hangingPunct="1">
                <a:lnSpc>
                  <a:spcPct val="90000"/>
                </a:lnSpc>
                <a:spcBef>
                  <a:spcPct val="0"/>
                </a:spcBef>
                <a:spcAft>
                  <a:spcPct val="35000"/>
                </a:spcAft>
                <a:buClrTx/>
                <a:buSzTx/>
                <a:buFontTx/>
                <a:buNone/>
                <a:tabLst/>
                <a:defRPr/>
              </a:pPr>
              <a:r>
                <a:rPr kumimoji="0" lang="en-GB" sz="2950" b="1" i="0" u="none" strike="noStrike" kern="1200" cap="none" spc="0" normalizeH="0" baseline="0" noProof="0">
                  <a:ln>
                    <a:noFill/>
                  </a:ln>
                  <a:solidFill>
                    <a:prstClr val="black"/>
                  </a:solidFill>
                  <a:effectLst/>
                  <a:uLnTx/>
                  <a:uFillTx/>
                  <a:latin typeface="Poppins" panose="00000500000000000000" pitchFamily="2" charset="0"/>
                  <a:ea typeface="+mn-ea"/>
                  <a:cs typeface="Poppins" panose="00000500000000000000" pitchFamily="2" charset="0"/>
                </a:rPr>
                <a:t>Determined</a:t>
              </a:r>
            </a:p>
          </p:txBody>
        </p:sp>
        <p:sp>
          <p:nvSpPr>
            <p:cNvPr id="14" name="Freeform: Shape 13">
              <a:extLst>
                <a:ext uri="{FF2B5EF4-FFF2-40B4-BE49-F238E27FC236}">
                  <a16:creationId xmlns:a16="http://schemas.microsoft.com/office/drawing/2014/main" id="{FEB80AF9-C461-7A08-374F-5E66F83E12A6}"/>
                </a:ext>
              </a:extLst>
            </p:cNvPr>
            <p:cNvSpPr/>
            <p:nvPr/>
          </p:nvSpPr>
          <p:spPr>
            <a:xfrm>
              <a:off x="16435113" y="6185656"/>
              <a:ext cx="2880000" cy="1440000"/>
            </a:xfrm>
            <a:custGeom>
              <a:avLst/>
              <a:gdLst>
                <a:gd name="connsiteX0" fmla="*/ 0 w 1288839"/>
                <a:gd name="connsiteY0" fmla="*/ 98500 h 590991"/>
                <a:gd name="connsiteX1" fmla="*/ 98500 w 1288839"/>
                <a:gd name="connsiteY1" fmla="*/ 0 h 590991"/>
                <a:gd name="connsiteX2" fmla="*/ 1190339 w 1288839"/>
                <a:gd name="connsiteY2" fmla="*/ 0 h 590991"/>
                <a:gd name="connsiteX3" fmla="*/ 1288839 w 1288839"/>
                <a:gd name="connsiteY3" fmla="*/ 98500 h 590991"/>
                <a:gd name="connsiteX4" fmla="*/ 1288839 w 1288839"/>
                <a:gd name="connsiteY4" fmla="*/ 492491 h 590991"/>
                <a:gd name="connsiteX5" fmla="*/ 1190339 w 1288839"/>
                <a:gd name="connsiteY5" fmla="*/ 590991 h 590991"/>
                <a:gd name="connsiteX6" fmla="*/ 98500 w 1288839"/>
                <a:gd name="connsiteY6" fmla="*/ 590991 h 590991"/>
                <a:gd name="connsiteX7" fmla="*/ 0 w 1288839"/>
                <a:gd name="connsiteY7" fmla="*/ 492491 h 590991"/>
                <a:gd name="connsiteX8" fmla="*/ 0 w 1288839"/>
                <a:gd name="connsiteY8" fmla="*/ 98500 h 590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8839" h="590991">
                  <a:moveTo>
                    <a:pt x="0" y="98500"/>
                  </a:moveTo>
                  <a:cubicBezTo>
                    <a:pt x="0" y="44100"/>
                    <a:pt x="44100" y="0"/>
                    <a:pt x="98500" y="0"/>
                  </a:cubicBezTo>
                  <a:lnTo>
                    <a:pt x="1190339" y="0"/>
                  </a:lnTo>
                  <a:cubicBezTo>
                    <a:pt x="1244739" y="0"/>
                    <a:pt x="1288839" y="44100"/>
                    <a:pt x="1288839" y="98500"/>
                  </a:cubicBezTo>
                  <a:lnTo>
                    <a:pt x="1288839" y="492491"/>
                  </a:lnTo>
                  <a:cubicBezTo>
                    <a:pt x="1288839" y="546891"/>
                    <a:pt x="1244739" y="590991"/>
                    <a:pt x="1190339" y="590991"/>
                  </a:cubicBezTo>
                  <a:lnTo>
                    <a:pt x="98500" y="590991"/>
                  </a:lnTo>
                  <a:cubicBezTo>
                    <a:pt x="44100" y="590991"/>
                    <a:pt x="0" y="546891"/>
                    <a:pt x="0" y="492491"/>
                  </a:cubicBezTo>
                  <a:lnTo>
                    <a:pt x="0" y="98500"/>
                  </a:lnTo>
                  <a:close/>
                </a:path>
              </a:pathLst>
            </a:custGeom>
            <a:solidFill>
              <a:srgbClr val="F26D6D"/>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86000" tIns="57425" rIns="86000" bIns="57425" numCol="1" spcCol="1270" anchor="ctr" anchorCtr="0">
              <a:noAutofit/>
            </a:bodyPr>
            <a:lstStyle/>
            <a:p>
              <a:pPr marL="0" marR="0" lvl="0" indent="0" algn="ctr" defTabSz="666750" eaLnBrk="1" fontAlgn="auto" latinLnBrk="0" hangingPunct="1">
                <a:lnSpc>
                  <a:spcPct val="90000"/>
                </a:lnSpc>
                <a:spcBef>
                  <a:spcPct val="0"/>
                </a:spcBef>
                <a:spcAft>
                  <a:spcPct val="35000"/>
                </a:spcAft>
                <a:buClrTx/>
                <a:buSzTx/>
                <a:buFontTx/>
                <a:buNone/>
                <a:tabLst/>
                <a:defRPr/>
              </a:pPr>
              <a:r>
                <a:rPr kumimoji="0" lang="en-GB" sz="2950" b="1" i="0" u="none" strike="noStrike" kern="1200" cap="none" spc="0" normalizeH="0" baseline="0" noProof="0">
                  <a:ln>
                    <a:noFill/>
                  </a:ln>
                  <a:solidFill>
                    <a:prstClr val="white"/>
                  </a:solidFill>
                  <a:effectLst/>
                  <a:uLnTx/>
                  <a:uFillTx/>
                  <a:latin typeface="Poppins" panose="00000500000000000000" pitchFamily="2" charset="0"/>
                  <a:ea typeface="+mn-ea"/>
                  <a:cs typeface="Poppins" panose="00000500000000000000" pitchFamily="2" charset="0"/>
                </a:rPr>
                <a:t>Innovative</a:t>
              </a:r>
            </a:p>
          </p:txBody>
        </p:sp>
      </p:grpSp>
    </p:spTree>
    <p:extLst>
      <p:ext uri="{BB962C8B-B14F-4D97-AF65-F5344CB8AC3E}">
        <p14:creationId xmlns:p14="http://schemas.microsoft.com/office/powerpoint/2010/main" val="2883000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BDF46BF8-4C5F-EB61-27CF-0C383346A3E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72D8DE5-CF8B-20E5-719C-0DFB0DE0C9A8}"/>
              </a:ext>
            </a:extLst>
          </p:cNvPr>
          <p:cNvSpPr>
            <a:spLocks noGrp="1"/>
          </p:cNvSpPr>
          <p:nvPr>
            <p:ph type="title"/>
          </p:nvPr>
        </p:nvSpPr>
        <p:spPr>
          <a:xfrm>
            <a:off x="788987" y="587020"/>
            <a:ext cx="18526126" cy="859659"/>
          </a:xfrm>
        </p:spPr>
        <p:txBody>
          <a:bodyPr/>
          <a:lstStyle/>
          <a:p>
            <a:r>
              <a:rPr lang="en-GB" dirty="0"/>
              <a:t>Electric Vehicles, Charging &amp; </a:t>
            </a:r>
            <a:r>
              <a:rPr lang="en-GB" dirty="0" err="1"/>
              <a:t>Chargepoints</a:t>
            </a:r>
            <a:endParaRPr lang="en-GB" dirty="0"/>
          </a:p>
        </p:txBody>
      </p:sp>
      <p:sp>
        <p:nvSpPr>
          <p:cNvPr id="6" name="Text Placeholder 5">
            <a:extLst>
              <a:ext uri="{FF2B5EF4-FFF2-40B4-BE49-F238E27FC236}">
                <a16:creationId xmlns:a16="http://schemas.microsoft.com/office/drawing/2014/main" id="{94EBBA4D-C631-1472-CF0C-1C5E42AF8598}"/>
              </a:ext>
            </a:extLst>
          </p:cNvPr>
          <p:cNvSpPr>
            <a:spLocks noGrp="1"/>
          </p:cNvSpPr>
          <p:nvPr>
            <p:ph type="body" sz="quarter" idx="11"/>
          </p:nvPr>
        </p:nvSpPr>
        <p:spPr>
          <a:xfrm>
            <a:off x="825501" y="2263780"/>
            <a:ext cx="9415462" cy="6781789"/>
          </a:xfrm>
        </p:spPr>
        <p:txBody>
          <a:bodyPr lIns="91440" tIns="45720" rIns="91440" bIns="45720" anchor="t"/>
          <a:lstStyle/>
          <a:p>
            <a:r>
              <a:rPr lang="en-GB" dirty="0">
                <a:latin typeface="Poppins SemiBold" panose="00000700000000000000" pitchFamily="2" charset="0"/>
                <a:cs typeface="Poppins SemiBold" panose="00000700000000000000" pitchFamily="2" charset="0"/>
              </a:rPr>
              <a:t>The switch from Internal Combustion Engines to Electric Motors</a:t>
            </a:r>
          </a:p>
          <a:p>
            <a:pPr marL="257175" indent="-257175">
              <a:buFont typeface="Arial" panose="020B0604020202020204" pitchFamily="34" charset="0"/>
              <a:buChar char="•"/>
            </a:pPr>
            <a:r>
              <a:rPr lang="en-GB" sz="2800" dirty="0">
                <a:latin typeface="Poppins" panose="00000500000000000000" pitchFamily="2" charset="0"/>
                <a:cs typeface="Poppins" panose="00000500000000000000" pitchFamily="2" charset="0"/>
              </a:rPr>
              <a:t>State of the EV Market, Policy and Progress</a:t>
            </a:r>
          </a:p>
          <a:p>
            <a:pPr marL="257175" indent="-257175">
              <a:buFont typeface="Arial" panose="020B0604020202020204" pitchFamily="34" charset="0"/>
              <a:buChar char="•"/>
            </a:pPr>
            <a:r>
              <a:rPr lang="en-GB" sz="2800" dirty="0">
                <a:latin typeface="Poppins" panose="00000500000000000000" pitchFamily="2" charset="0"/>
                <a:cs typeface="Poppins" panose="00000500000000000000" pitchFamily="2" charset="0"/>
              </a:rPr>
              <a:t>Charging – Opportunity &amp; Choice</a:t>
            </a:r>
          </a:p>
          <a:p>
            <a:pPr marL="257175" indent="-257175">
              <a:buFont typeface="Arial" panose="020B0604020202020204" pitchFamily="34" charset="0"/>
              <a:buChar char="•"/>
            </a:pPr>
            <a:r>
              <a:rPr lang="en-GB" sz="2800" dirty="0">
                <a:latin typeface="Poppins" panose="00000500000000000000" pitchFamily="2" charset="0"/>
                <a:cs typeface="Poppins" panose="00000500000000000000" pitchFamily="2" charset="0"/>
              </a:rPr>
              <a:t>LEVI – boosting On Street charging</a:t>
            </a:r>
          </a:p>
          <a:p>
            <a:pPr marL="622300" lvl="2" indent="-257175"/>
            <a:r>
              <a:rPr lang="en-GB" sz="2150" dirty="0">
                <a:latin typeface="Poppins" panose="00000500000000000000" pitchFamily="2" charset="0"/>
                <a:cs typeface="Poppins" panose="00000500000000000000" pitchFamily="2" charset="0"/>
              </a:rPr>
              <a:t>A National Programme</a:t>
            </a:r>
          </a:p>
          <a:p>
            <a:pPr marL="622300" lvl="2" indent="-257175"/>
            <a:r>
              <a:rPr lang="en-GB" sz="2150" dirty="0">
                <a:latin typeface="Poppins" panose="00000500000000000000" pitchFamily="2" charset="0"/>
                <a:cs typeface="Poppins" panose="00000500000000000000" pitchFamily="2" charset="0"/>
              </a:rPr>
              <a:t>Community &amp; Investment</a:t>
            </a:r>
          </a:p>
          <a:p>
            <a:pPr marL="622300" lvl="2" indent="-257175"/>
            <a:r>
              <a:rPr lang="en-GB" sz="2150" dirty="0">
                <a:latin typeface="Poppins" panose="00000500000000000000" pitchFamily="2" charset="0"/>
                <a:cs typeface="Poppins" panose="00000500000000000000" pitchFamily="2" charset="0"/>
              </a:rPr>
              <a:t>Jobs, Training, Economic Development</a:t>
            </a:r>
          </a:p>
          <a:p>
            <a:pPr marL="257175" indent="-257175">
              <a:buFont typeface="Arial" panose="020B0604020202020204" pitchFamily="34" charset="0"/>
              <a:buChar char="•"/>
            </a:pPr>
            <a:r>
              <a:rPr lang="en-GB" sz="2800" dirty="0" err="1">
                <a:latin typeface="Poppins" panose="00000500000000000000" pitchFamily="2" charset="0"/>
                <a:cs typeface="Poppins" panose="00000500000000000000" pitchFamily="2" charset="0"/>
              </a:rPr>
              <a:t>Mythbusting</a:t>
            </a:r>
            <a:endParaRPr lang="en-GB" sz="2800" dirty="0">
              <a:latin typeface="Poppins" panose="00000500000000000000" pitchFamily="2" charset="0"/>
              <a:cs typeface="Poppins" panose="00000500000000000000" pitchFamily="2" charset="0"/>
            </a:endParaRPr>
          </a:p>
          <a:p>
            <a:pPr marL="257175" indent="-257175">
              <a:buFont typeface="Arial" panose="020B0604020202020204" pitchFamily="34" charset="0"/>
              <a:buChar char="•"/>
            </a:pPr>
            <a:r>
              <a:rPr lang="en-GB" sz="2800" dirty="0">
                <a:latin typeface="Poppins" panose="00000500000000000000" pitchFamily="2" charset="0"/>
                <a:cs typeface="Poppins" panose="00000500000000000000" pitchFamily="2" charset="0"/>
              </a:rPr>
              <a:t>Accessibility</a:t>
            </a:r>
          </a:p>
          <a:p>
            <a:pPr marL="257175" indent="-257175">
              <a:buFont typeface="Arial" panose="020B0604020202020204" pitchFamily="34" charset="0"/>
              <a:buChar char="•"/>
            </a:pPr>
            <a:r>
              <a:rPr lang="en-GB" sz="2800" dirty="0">
                <a:latin typeface="Poppins" panose="00000500000000000000" pitchFamily="2" charset="0"/>
                <a:cs typeface="Poppins" panose="00000500000000000000" pitchFamily="2" charset="0"/>
              </a:rPr>
              <a:t>Q&amp;A</a:t>
            </a:r>
          </a:p>
        </p:txBody>
      </p:sp>
      <p:pic>
        <p:nvPicPr>
          <p:cNvPr id="10" name="Picture 2" descr="undefined">
            <a:extLst>
              <a:ext uri="{FF2B5EF4-FFF2-40B4-BE49-F238E27FC236}">
                <a16:creationId xmlns:a16="http://schemas.microsoft.com/office/drawing/2014/main" id="{33022B80-9EF4-269A-3891-3400801786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8806" y="2263779"/>
            <a:ext cx="9269793" cy="638291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4F36E6D4-4FA6-C1F3-D802-84D1ABD8C7F3}"/>
              </a:ext>
            </a:extLst>
          </p:cNvPr>
          <p:cNvSpPr txBox="1"/>
          <p:nvPr/>
        </p:nvSpPr>
        <p:spPr>
          <a:xfrm>
            <a:off x="10008806" y="8860903"/>
            <a:ext cx="9269793" cy="954107"/>
          </a:xfrm>
          <a:prstGeom prst="rect">
            <a:avLst/>
          </a:prstGeom>
          <a:noFill/>
        </p:spPr>
        <p:txBody>
          <a:bodyPr wrap="square">
            <a:spAutoFit/>
          </a:bodyPr>
          <a:lstStyle/>
          <a:p>
            <a:r>
              <a:rPr lang="en-GB" sz="2800" dirty="0">
                <a:latin typeface="Poppins" panose="00000500000000000000" pitchFamily="2" charset="0"/>
                <a:cs typeface="Poppins" panose="00000500000000000000" pitchFamily="2" charset="0"/>
              </a:rPr>
              <a:t>Thomas Parker electric car – produced from 1884 (photo 1895)</a:t>
            </a:r>
          </a:p>
        </p:txBody>
      </p:sp>
    </p:spTree>
    <p:extLst>
      <p:ext uri="{BB962C8B-B14F-4D97-AF65-F5344CB8AC3E}">
        <p14:creationId xmlns:p14="http://schemas.microsoft.com/office/powerpoint/2010/main" val="2341578362"/>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74243-5D18-AD1E-053D-D7E1945F3A13}"/>
              </a:ext>
            </a:extLst>
          </p:cNvPr>
          <p:cNvSpPr>
            <a:spLocks noGrp="1"/>
          </p:cNvSpPr>
          <p:nvPr>
            <p:ph type="title"/>
          </p:nvPr>
        </p:nvSpPr>
        <p:spPr>
          <a:xfrm>
            <a:off x="788987" y="587020"/>
            <a:ext cx="18526126" cy="922560"/>
          </a:xfrm>
        </p:spPr>
        <p:txBody>
          <a:bodyPr/>
          <a:lstStyle/>
          <a:p>
            <a:r>
              <a:rPr kumimoji="0" lang="en-GB" sz="6600" b="0" i="0" u="none" strike="noStrike" kern="1200" cap="none" spc="0" normalizeH="0" baseline="0" noProof="0" dirty="0">
                <a:ln>
                  <a:noFill/>
                </a:ln>
                <a:solidFill>
                  <a:schemeClr val="tx2"/>
                </a:solidFill>
                <a:effectLst/>
                <a:uLnTx/>
                <a:uFillTx/>
                <a:latin typeface="Poppins Regular"/>
                <a:ea typeface="+mj-ea"/>
                <a:cs typeface="Poppins Regular"/>
              </a:rPr>
              <a:t>BEV</a:t>
            </a:r>
            <a:r>
              <a:rPr kumimoji="0" lang="en-GB" sz="6600" b="0" i="0" u="none" strike="noStrike" kern="1200" cap="none" spc="0" normalizeH="0" baseline="0" noProof="0" dirty="0">
                <a:ln>
                  <a:noFill/>
                </a:ln>
                <a:solidFill>
                  <a:sysClr val="windowText" lastClr="000000"/>
                </a:solidFill>
                <a:effectLst/>
                <a:uLnTx/>
                <a:uFillTx/>
                <a:latin typeface="Poppins Regular"/>
                <a:ea typeface="+mj-ea"/>
                <a:cs typeface="Poppins Regular"/>
              </a:rPr>
              <a:t> </a:t>
            </a:r>
            <a:r>
              <a:rPr lang="en-GB" sz="6600" dirty="0">
                <a:solidFill>
                  <a:sysClr val="windowText" lastClr="000000"/>
                </a:solidFill>
                <a:latin typeface="Poppins Regular"/>
                <a:cs typeface="Poppins Regular"/>
              </a:rPr>
              <a:t>and</a:t>
            </a:r>
            <a:r>
              <a:rPr kumimoji="0" lang="en-GB" sz="6600" b="0" i="0" u="none" strike="noStrike" kern="1200" cap="none" spc="0" normalizeH="0" baseline="0" noProof="0" dirty="0">
                <a:ln>
                  <a:noFill/>
                </a:ln>
                <a:solidFill>
                  <a:sysClr val="windowText" lastClr="000000"/>
                </a:solidFill>
                <a:effectLst/>
                <a:uLnTx/>
                <a:uFillTx/>
                <a:latin typeface="Poppins Regular"/>
                <a:ea typeface="+mj-ea"/>
                <a:cs typeface="Poppins Regular"/>
              </a:rPr>
              <a:t> </a:t>
            </a:r>
            <a:r>
              <a:rPr kumimoji="0" lang="en-GB" sz="6600" b="0" i="0" u="none" strike="noStrike" kern="1200" cap="none" spc="0" normalizeH="0" baseline="0" noProof="0" dirty="0">
                <a:ln>
                  <a:noFill/>
                </a:ln>
                <a:solidFill>
                  <a:srgbClr val="B7133A"/>
                </a:solidFill>
                <a:effectLst/>
                <a:uLnTx/>
                <a:uFillTx/>
                <a:latin typeface="Poppins Regular"/>
                <a:ea typeface="+mj-ea"/>
                <a:cs typeface="Poppins Regular"/>
              </a:rPr>
              <a:t>PHEV</a:t>
            </a:r>
            <a:r>
              <a:rPr kumimoji="0" lang="en-GB" sz="6600" b="0" i="0" u="none" strike="noStrike" kern="1200" cap="none" spc="0" normalizeH="0" baseline="0" noProof="0" dirty="0">
                <a:ln>
                  <a:noFill/>
                </a:ln>
                <a:effectLst/>
                <a:uLnTx/>
                <a:uFillTx/>
                <a:latin typeface="Poppins Regular"/>
                <a:ea typeface="+mj-ea"/>
                <a:cs typeface="Poppins Regular"/>
              </a:rPr>
              <a:t>, H</a:t>
            </a:r>
            <a:r>
              <a:rPr lang="en-GB" sz="6600" dirty="0" err="1">
                <a:latin typeface="Poppins" panose="00000500000000000000" pitchFamily="2" charset="0"/>
                <a:ea typeface="Times New Roman" panose="02020603050405020304" pitchFamily="18" charset="0"/>
                <a:cs typeface="Poppins" panose="00000500000000000000" pitchFamily="2" charset="0"/>
              </a:rPr>
              <a:t>ybrid</a:t>
            </a:r>
            <a:r>
              <a:rPr lang="en-GB" sz="6600" dirty="0">
                <a:latin typeface="Poppins" panose="00000500000000000000" pitchFamily="2" charset="0"/>
                <a:ea typeface="Times New Roman" panose="02020603050405020304" pitchFamily="18" charset="0"/>
                <a:cs typeface="Poppins" panose="00000500000000000000" pitchFamily="2" charset="0"/>
              </a:rPr>
              <a:t> ICE / Electric vehicles</a:t>
            </a:r>
            <a:r>
              <a:rPr kumimoji="0" lang="en-GB" sz="6600" b="0" i="0" u="none" strike="noStrike" kern="1200" cap="none" spc="0" normalizeH="0" baseline="0" noProof="0" dirty="0">
                <a:ln>
                  <a:noFill/>
                </a:ln>
                <a:solidFill>
                  <a:srgbClr val="B7133A"/>
                </a:solidFill>
                <a:effectLst/>
                <a:uLnTx/>
                <a:uFillTx/>
                <a:latin typeface="Poppins Regular"/>
                <a:ea typeface="+mj-ea"/>
                <a:cs typeface="Poppins Regular"/>
              </a:rPr>
              <a:t> </a:t>
            </a:r>
            <a:endParaRPr lang="en-GB" dirty="0"/>
          </a:p>
        </p:txBody>
      </p:sp>
      <p:sp>
        <p:nvSpPr>
          <p:cNvPr id="5" name="TextBox 4">
            <a:extLst>
              <a:ext uri="{FF2B5EF4-FFF2-40B4-BE49-F238E27FC236}">
                <a16:creationId xmlns:a16="http://schemas.microsoft.com/office/drawing/2014/main" id="{8BA8A26C-9C48-5AB0-F4E2-B8AFECFE3BC9}"/>
              </a:ext>
            </a:extLst>
          </p:cNvPr>
          <p:cNvSpPr txBox="1"/>
          <p:nvPr/>
        </p:nvSpPr>
        <p:spPr>
          <a:xfrm>
            <a:off x="788987" y="1866123"/>
            <a:ext cx="8910185" cy="720197"/>
          </a:xfrm>
          <a:prstGeom prst="rect">
            <a:avLst/>
          </a:prstGeom>
          <a:noFill/>
        </p:spPr>
        <p:txBody>
          <a:bodyPr wrap="square" lIns="91440" tIns="45720" rIns="91440" bIns="45720" rtlCol="0" anchor="t">
            <a:spAutoFit/>
          </a:bodyPr>
          <a:lstStyle/>
          <a:p>
            <a:pPr lvl="2" algn="l" defTabSz="457200" rtl="0">
              <a:lnSpc>
                <a:spcPct val="120000"/>
              </a:lnSpc>
            </a:pPr>
            <a:r>
              <a:rPr lang="en-GB" sz="3600" b="1" kern="1200" dirty="0">
                <a:solidFill>
                  <a:schemeClr val="tx2"/>
                </a:solidFill>
                <a:latin typeface="Poppins SemiBold" panose="00000700000000000000" pitchFamily="2" charset="0"/>
                <a:ea typeface="+mn-ea"/>
                <a:cs typeface="Poppins SemiBold" panose="00000700000000000000" pitchFamily="2" charset="0"/>
              </a:rPr>
              <a:t>Battery electric vehicle (BEV)</a:t>
            </a:r>
            <a:endParaRPr lang="en-US" sz="3600" kern="1200" dirty="0">
              <a:solidFill>
                <a:schemeClr val="tx2"/>
              </a:solidFill>
              <a:latin typeface="Poppins SemiBold" panose="00000700000000000000" pitchFamily="2" charset="0"/>
              <a:ea typeface="+mn-ea"/>
              <a:cs typeface="Poppins SemiBold" panose="00000700000000000000" pitchFamily="2" charset="0"/>
            </a:endParaRPr>
          </a:p>
        </p:txBody>
      </p:sp>
      <p:pic>
        <p:nvPicPr>
          <p:cNvPr id="7" name="Picture 6" descr="A close up of a car&#10;&#10;Description automatically generated">
            <a:extLst>
              <a:ext uri="{FF2B5EF4-FFF2-40B4-BE49-F238E27FC236}">
                <a16:creationId xmlns:a16="http://schemas.microsoft.com/office/drawing/2014/main" id="{89D0B0A2-E7EC-EDA0-2A9D-061477D507D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10367058" y="2639046"/>
            <a:ext cx="4633238" cy="2675968"/>
          </a:xfrm>
          <a:prstGeom prst="rect">
            <a:avLst/>
          </a:prstGeom>
        </p:spPr>
      </p:pic>
      <p:sp>
        <p:nvSpPr>
          <p:cNvPr id="9" name="TextBox 8">
            <a:extLst>
              <a:ext uri="{FF2B5EF4-FFF2-40B4-BE49-F238E27FC236}">
                <a16:creationId xmlns:a16="http://schemas.microsoft.com/office/drawing/2014/main" id="{F52331B9-6EA3-7AAF-1E80-EE1317F84614}"/>
              </a:ext>
            </a:extLst>
          </p:cNvPr>
          <p:cNvSpPr txBox="1"/>
          <p:nvPr/>
        </p:nvSpPr>
        <p:spPr>
          <a:xfrm>
            <a:off x="1559130" y="5371380"/>
            <a:ext cx="1981633" cy="546303"/>
          </a:xfrm>
          <a:prstGeom prst="rect">
            <a:avLst/>
          </a:prstGeom>
          <a:noFill/>
        </p:spPr>
        <p:txBody>
          <a:bodyPr wrap="none" lIns="91440" tIns="45720" rIns="91440" bIns="45720" rtlCol="0" anchor="t">
            <a:spAutoFit/>
          </a:bodyPr>
          <a:lstStyle/>
          <a:p>
            <a:pPr algn="l" defTabSz="457200" rtl="0"/>
            <a:r>
              <a:rPr lang="en-GB" sz="2950" kern="1200" dirty="0">
                <a:solidFill>
                  <a:schemeClr val="tx2"/>
                </a:solidFill>
                <a:latin typeface="Poppins SemiBold" panose="00000700000000000000" pitchFamily="2" charset="0"/>
                <a:ea typeface="+mn-ea"/>
                <a:cs typeface="Poppins SemiBold" panose="00000700000000000000" pitchFamily="2" charset="0"/>
              </a:rPr>
              <a:t>Renault 5</a:t>
            </a:r>
            <a:endParaRPr lang="en-GB" sz="2950" kern="1200" dirty="0">
              <a:solidFill>
                <a:schemeClr val="tx2"/>
              </a:solidFill>
              <a:latin typeface="Poppins" panose="00000500000000000000" pitchFamily="2" charset="0"/>
              <a:ea typeface="+mn-ea"/>
              <a:cs typeface="Poppins" panose="00000500000000000000" pitchFamily="2" charset="0"/>
            </a:endParaRPr>
          </a:p>
        </p:txBody>
      </p:sp>
      <p:sp>
        <p:nvSpPr>
          <p:cNvPr id="12" name="TextBox 11">
            <a:extLst>
              <a:ext uri="{FF2B5EF4-FFF2-40B4-BE49-F238E27FC236}">
                <a16:creationId xmlns:a16="http://schemas.microsoft.com/office/drawing/2014/main" id="{B66EF9CE-6E74-C7B6-FB1A-EAAF40518003}"/>
              </a:ext>
            </a:extLst>
          </p:cNvPr>
          <p:cNvSpPr txBox="1"/>
          <p:nvPr/>
        </p:nvSpPr>
        <p:spPr>
          <a:xfrm>
            <a:off x="10640382" y="1866337"/>
            <a:ext cx="8741683" cy="720197"/>
          </a:xfrm>
          <a:prstGeom prst="rect">
            <a:avLst/>
          </a:prstGeom>
          <a:noFill/>
        </p:spPr>
        <p:txBody>
          <a:bodyPr wrap="square" rtlCol="0">
            <a:spAutoFit/>
          </a:bodyPr>
          <a:lstStyle/>
          <a:p>
            <a:pPr lvl="1" algn="l" defTabSz="457200" rtl="0">
              <a:lnSpc>
                <a:spcPct val="120000"/>
              </a:lnSpc>
            </a:pPr>
            <a:r>
              <a:rPr lang="en-GB" sz="3600" b="1" kern="1200" dirty="0">
                <a:solidFill>
                  <a:srgbClr val="7030A0"/>
                </a:solidFill>
                <a:latin typeface="Poppins SemiBold" panose="00000700000000000000" pitchFamily="2" charset="0"/>
                <a:ea typeface="+mn-ea"/>
                <a:cs typeface="Poppins SemiBold" panose="00000700000000000000" pitchFamily="2" charset="0"/>
              </a:rPr>
              <a:t>Plug in hybrid electric vehicle (PHEV)</a:t>
            </a:r>
          </a:p>
        </p:txBody>
      </p:sp>
      <p:sp>
        <p:nvSpPr>
          <p:cNvPr id="14" name="TextBox 13">
            <a:extLst>
              <a:ext uri="{FF2B5EF4-FFF2-40B4-BE49-F238E27FC236}">
                <a16:creationId xmlns:a16="http://schemas.microsoft.com/office/drawing/2014/main" id="{F04A9390-CA77-C41B-14BC-D01A377BC791}"/>
              </a:ext>
            </a:extLst>
          </p:cNvPr>
          <p:cNvSpPr txBox="1"/>
          <p:nvPr/>
        </p:nvSpPr>
        <p:spPr>
          <a:xfrm>
            <a:off x="11103629" y="5368139"/>
            <a:ext cx="3595545" cy="546303"/>
          </a:xfrm>
          <a:prstGeom prst="rect">
            <a:avLst/>
          </a:prstGeom>
          <a:noFill/>
        </p:spPr>
        <p:txBody>
          <a:bodyPr wrap="square" lIns="91440" tIns="45720" rIns="91440" bIns="45720" rtlCol="0" anchor="t">
            <a:spAutoFit/>
          </a:bodyPr>
          <a:lstStyle>
            <a:defPPr>
              <a:defRPr lang="en-US"/>
            </a:defPPr>
            <a:lvl1pPr>
              <a:defRPr>
                <a:latin typeface="Poppins" panose="00000500000000000000" pitchFamily="2" charset="0"/>
                <a:cs typeface="Poppins" panose="00000500000000000000" pitchFamily="2"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2950" kern="1200" dirty="0">
                <a:solidFill>
                  <a:srgbClr val="7030A0"/>
                </a:solidFill>
                <a:latin typeface="Poppins SemiBold" panose="00000700000000000000" pitchFamily="2" charset="0"/>
                <a:ea typeface="+mn-ea"/>
                <a:cs typeface="Poppins SemiBold" panose="00000700000000000000" pitchFamily="2" charset="0"/>
              </a:rPr>
              <a:t>Mini Countryman</a:t>
            </a:r>
          </a:p>
        </p:txBody>
      </p:sp>
      <p:pic>
        <p:nvPicPr>
          <p:cNvPr id="19" name="Picture 7">
            <a:extLst>
              <a:ext uri="{FF2B5EF4-FFF2-40B4-BE49-F238E27FC236}">
                <a16:creationId xmlns:a16="http://schemas.microsoft.com/office/drawing/2014/main" id="{7581B353-E0FB-C736-D7D2-83179846BD0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234"/>
          <a:stretch/>
        </p:blipFill>
        <p:spPr>
          <a:xfrm>
            <a:off x="15000296" y="2816688"/>
            <a:ext cx="4533435" cy="2403011"/>
          </a:xfrm>
          <a:prstGeom prst="rect">
            <a:avLst/>
          </a:prstGeom>
        </p:spPr>
      </p:pic>
      <p:pic>
        <p:nvPicPr>
          <p:cNvPr id="2050" name="Picture 2" descr="All-New MG4 EV | Fully Electric Hatchback | MG MOTOR UK">
            <a:extLst>
              <a:ext uri="{FF2B5EF4-FFF2-40B4-BE49-F238E27FC236}">
                <a16:creationId xmlns:a16="http://schemas.microsoft.com/office/drawing/2014/main" id="{544F03FD-A57A-636D-61D8-3C28A0EB4110}"/>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5511" t="5001" r="9533" b="9626"/>
          <a:stretch/>
        </p:blipFill>
        <p:spPr bwMode="auto">
          <a:xfrm>
            <a:off x="4945860" y="2870716"/>
            <a:ext cx="5133335" cy="2449746"/>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2D86F939-64EC-BF38-E9F2-808349CB5439}"/>
              </a:ext>
            </a:extLst>
          </p:cNvPr>
          <p:cNvSpPr txBox="1"/>
          <p:nvPr/>
        </p:nvSpPr>
        <p:spPr>
          <a:xfrm>
            <a:off x="7061015" y="5371380"/>
            <a:ext cx="1058303" cy="546303"/>
          </a:xfrm>
          <a:prstGeom prst="rect">
            <a:avLst/>
          </a:prstGeom>
          <a:noFill/>
        </p:spPr>
        <p:txBody>
          <a:bodyPr wrap="none" lIns="91440" tIns="45720" rIns="91440" bIns="45720" rtlCol="0" anchor="t">
            <a:spAutoFit/>
          </a:bodyPr>
          <a:lstStyle/>
          <a:p>
            <a:pPr algn="l" defTabSz="457200" rtl="0"/>
            <a:r>
              <a:rPr lang="en-GB" sz="2950" kern="1200" dirty="0">
                <a:solidFill>
                  <a:schemeClr val="tx2"/>
                </a:solidFill>
                <a:latin typeface="Poppins SemiBold" panose="00000700000000000000" pitchFamily="2" charset="0"/>
                <a:ea typeface="+mn-ea"/>
                <a:cs typeface="Poppins SemiBold" panose="00000700000000000000" pitchFamily="2" charset="0"/>
              </a:rPr>
              <a:t>MG4</a:t>
            </a:r>
          </a:p>
        </p:txBody>
      </p:sp>
      <p:sp>
        <p:nvSpPr>
          <p:cNvPr id="15" name="TextBox 14">
            <a:extLst>
              <a:ext uri="{FF2B5EF4-FFF2-40B4-BE49-F238E27FC236}">
                <a16:creationId xmlns:a16="http://schemas.microsoft.com/office/drawing/2014/main" id="{DA232FAF-BE3C-97D0-A652-CECC979558AF}"/>
              </a:ext>
            </a:extLst>
          </p:cNvPr>
          <p:cNvSpPr txBox="1"/>
          <p:nvPr/>
        </p:nvSpPr>
        <p:spPr>
          <a:xfrm>
            <a:off x="15000295" y="5368139"/>
            <a:ext cx="4055147" cy="546303"/>
          </a:xfrm>
          <a:prstGeom prst="rect">
            <a:avLst/>
          </a:prstGeom>
          <a:noFill/>
        </p:spPr>
        <p:txBody>
          <a:bodyPr wrap="square" lIns="91440" tIns="45720" rIns="91440" bIns="45720" rtlCol="0" anchor="t">
            <a:spAutoFit/>
          </a:bodyPr>
          <a:lstStyle>
            <a:defPPr>
              <a:defRPr lang="en-US"/>
            </a:defPPr>
            <a:lvl1pPr>
              <a:defRPr>
                <a:latin typeface="Poppins" panose="00000500000000000000" pitchFamily="2" charset="0"/>
                <a:cs typeface="Poppins" panose="00000500000000000000" pitchFamily="2"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950" b="0" i="0" u="none" strike="noStrike" kern="1200" cap="none" spc="0" normalizeH="0" baseline="0" noProof="0" dirty="0">
                <a:ln>
                  <a:noFill/>
                </a:ln>
                <a:solidFill>
                  <a:srgbClr val="7030A0"/>
                </a:solidFill>
                <a:effectLst/>
                <a:uLnTx/>
                <a:uFillTx/>
                <a:latin typeface="Poppins SemiBold" panose="00000700000000000000" pitchFamily="2" charset="0"/>
                <a:ea typeface="+mn-ea"/>
                <a:cs typeface="Poppins SemiBold" panose="00000700000000000000" pitchFamily="2" charset="0"/>
              </a:rPr>
              <a:t>Hyundai IONIQ</a:t>
            </a:r>
          </a:p>
        </p:txBody>
      </p:sp>
      <p:pic>
        <p:nvPicPr>
          <p:cNvPr id="8" name="Picture 2" descr="New Renault 5 E-Tech 100% Electric 110kW Techno Comfort Range 52 kWh ...">
            <a:extLst>
              <a:ext uri="{FF2B5EF4-FFF2-40B4-BE49-F238E27FC236}">
                <a16:creationId xmlns:a16="http://schemas.microsoft.com/office/drawing/2014/main" id="{B9E937DB-0203-903D-DEE6-737847931C65}"/>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70369" y="2819798"/>
            <a:ext cx="4406376" cy="24952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2" descr="New Nissan Qashqai | ePOWER &amp; Mild Hybrid SUV | West Way">
            <a:extLst>
              <a:ext uri="{FF2B5EF4-FFF2-40B4-BE49-F238E27FC236}">
                <a16:creationId xmlns:a16="http://schemas.microsoft.com/office/drawing/2014/main" id="{0FE0FA91-A272-9517-C5E2-AAB6BBDB37DF}"/>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14864345" y="6926578"/>
            <a:ext cx="4978347" cy="275932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32B8F0E4-6959-6294-183D-36CB8DD1660A}"/>
              </a:ext>
            </a:extLst>
          </p:cNvPr>
          <p:cNvSpPr txBox="1"/>
          <p:nvPr/>
        </p:nvSpPr>
        <p:spPr>
          <a:xfrm>
            <a:off x="11162186" y="9801440"/>
            <a:ext cx="3103525" cy="546303"/>
          </a:xfrm>
          <a:prstGeom prst="rect">
            <a:avLst/>
          </a:prstGeom>
          <a:noFill/>
        </p:spPr>
        <p:txBody>
          <a:bodyPr wrap="square" lIns="91440" tIns="45720" rIns="91440" bIns="45720" rtlCol="0" anchor="t">
            <a:spAutoFit/>
          </a:bodyPr>
          <a:lstStyle>
            <a:defPPr>
              <a:defRPr lang="en-US"/>
            </a:defPPr>
            <a:lvl1pPr>
              <a:defRPr>
                <a:latin typeface="Poppins" panose="00000500000000000000" pitchFamily="2" charset="0"/>
                <a:cs typeface="Poppins" panose="00000500000000000000" pitchFamily="2"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2950" kern="1200" dirty="0">
                <a:solidFill>
                  <a:srgbClr val="B7133A"/>
                </a:solidFill>
                <a:latin typeface="Poppins SemiBold" panose="00000700000000000000" pitchFamily="2" charset="0"/>
                <a:ea typeface="+mn-ea"/>
                <a:cs typeface="Poppins SemiBold" panose="00000700000000000000" pitchFamily="2" charset="0"/>
              </a:rPr>
              <a:t>Ford Puma ST</a:t>
            </a:r>
          </a:p>
        </p:txBody>
      </p:sp>
      <p:sp>
        <p:nvSpPr>
          <p:cNvPr id="13" name="TextBox 12">
            <a:extLst>
              <a:ext uri="{FF2B5EF4-FFF2-40B4-BE49-F238E27FC236}">
                <a16:creationId xmlns:a16="http://schemas.microsoft.com/office/drawing/2014/main" id="{8C918E48-F7AD-9F60-FE38-F03A8DA211ED}"/>
              </a:ext>
            </a:extLst>
          </p:cNvPr>
          <p:cNvSpPr txBox="1"/>
          <p:nvPr/>
        </p:nvSpPr>
        <p:spPr>
          <a:xfrm>
            <a:off x="15611158" y="9791286"/>
            <a:ext cx="3259464" cy="546303"/>
          </a:xfrm>
          <a:prstGeom prst="rect">
            <a:avLst/>
          </a:prstGeom>
          <a:noFill/>
        </p:spPr>
        <p:txBody>
          <a:bodyPr wrap="square" rtlCol="0">
            <a:spAutoFit/>
          </a:bodyPr>
          <a:lstStyle>
            <a:defPPr>
              <a:defRPr lang="en-US"/>
            </a:defPPr>
            <a:lvl1pPr>
              <a:defRPr>
                <a:latin typeface="Poppins" panose="00000500000000000000" pitchFamily="2" charset="0"/>
                <a:cs typeface="Poppins" panose="00000500000000000000" pitchFamily="2"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2950" kern="1200" dirty="0">
                <a:solidFill>
                  <a:srgbClr val="B7133A"/>
                </a:solidFill>
                <a:latin typeface="Poppins SemiBold" panose="00000700000000000000" pitchFamily="2" charset="0"/>
                <a:ea typeface="+mn-ea"/>
                <a:cs typeface="Poppins SemiBold" panose="00000700000000000000" pitchFamily="2" charset="0"/>
              </a:rPr>
              <a:t>Nissan Qashqai</a:t>
            </a:r>
          </a:p>
        </p:txBody>
      </p:sp>
      <p:sp>
        <p:nvSpPr>
          <p:cNvPr id="17" name="Rectangle: Rounded Corners 16">
            <a:extLst>
              <a:ext uri="{FF2B5EF4-FFF2-40B4-BE49-F238E27FC236}">
                <a16:creationId xmlns:a16="http://schemas.microsoft.com/office/drawing/2014/main" id="{44AFDD1D-88DA-A275-4B4B-82AB07BC2767}"/>
              </a:ext>
            </a:extLst>
          </p:cNvPr>
          <p:cNvSpPr/>
          <p:nvPr/>
        </p:nvSpPr>
        <p:spPr>
          <a:xfrm>
            <a:off x="10253262" y="6155874"/>
            <a:ext cx="9360000" cy="4325628"/>
          </a:xfrm>
          <a:prstGeom prst="roundRect">
            <a:avLst>
              <a:gd name="adj" fmla="val 9205"/>
            </a:avLst>
          </a:prstGeom>
          <a:noFill/>
          <a:ln w="76200">
            <a:solidFill>
              <a:srgbClr val="B713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5968D757-EDB2-8FB3-8438-B0A6835F13B6}"/>
              </a:ext>
            </a:extLst>
          </p:cNvPr>
          <p:cNvSpPr txBox="1"/>
          <p:nvPr/>
        </p:nvSpPr>
        <p:spPr>
          <a:xfrm>
            <a:off x="10594626" y="6384266"/>
            <a:ext cx="8720488" cy="720197"/>
          </a:xfrm>
          <a:prstGeom prst="rect">
            <a:avLst/>
          </a:prstGeom>
          <a:noFill/>
        </p:spPr>
        <p:txBody>
          <a:bodyPr wrap="square" rtlCol="0">
            <a:spAutoFit/>
          </a:bodyPr>
          <a:lstStyle/>
          <a:p>
            <a:pPr lvl="1" algn="l" defTabSz="457200" rtl="0">
              <a:lnSpc>
                <a:spcPct val="120000"/>
              </a:lnSpc>
            </a:pPr>
            <a:r>
              <a:rPr lang="en-GB" sz="3600" b="1" kern="1200" dirty="0">
                <a:solidFill>
                  <a:srgbClr val="B7133A"/>
                </a:solidFill>
                <a:latin typeface="Poppins SemiBold" panose="00000700000000000000" pitchFamily="2" charset="0"/>
                <a:ea typeface="+mn-ea"/>
                <a:cs typeface="Poppins SemiBold" panose="00000700000000000000" pitchFamily="2" charset="0"/>
              </a:rPr>
              <a:t>Mild hybrid (MHEV)</a:t>
            </a:r>
          </a:p>
        </p:txBody>
      </p:sp>
      <p:sp>
        <p:nvSpPr>
          <p:cNvPr id="22" name="TextBox 21">
            <a:extLst>
              <a:ext uri="{FF2B5EF4-FFF2-40B4-BE49-F238E27FC236}">
                <a16:creationId xmlns:a16="http://schemas.microsoft.com/office/drawing/2014/main" id="{5D2A6D5E-1EF2-9D43-2F05-7C2E2C7F2413}"/>
              </a:ext>
            </a:extLst>
          </p:cNvPr>
          <p:cNvSpPr txBox="1"/>
          <p:nvPr/>
        </p:nvSpPr>
        <p:spPr>
          <a:xfrm>
            <a:off x="788987" y="6384266"/>
            <a:ext cx="8950100" cy="720197"/>
          </a:xfrm>
          <a:prstGeom prst="rect">
            <a:avLst/>
          </a:prstGeom>
          <a:noFill/>
        </p:spPr>
        <p:txBody>
          <a:bodyPr wrap="square" lIns="91440" tIns="45720" rIns="91440" bIns="45720" rtlCol="0" anchor="t">
            <a:spAutoFit/>
          </a:bodyPr>
          <a:lstStyle/>
          <a:p>
            <a:pPr lvl="2" algn="l" defTabSz="457200" rtl="0">
              <a:lnSpc>
                <a:spcPct val="120000"/>
              </a:lnSpc>
            </a:pPr>
            <a:r>
              <a:rPr lang="en-GB" sz="3600" b="1" kern="1200" dirty="0">
                <a:solidFill>
                  <a:schemeClr val="accent1"/>
                </a:solidFill>
                <a:latin typeface="Poppins SemiBold" panose="00000700000000000000" pitchFamily="2" charset="0"/>
                <a:ea typeface="+mn-ea"/>
                <a:cs typeface="Poppins SemiBold" panose="00000700000000000000" pitchFamily="2" charset="0"/>
              </a:rPr>
              <a:t>Self-charging hybrid (HEV)</a:t>
            </a:r>
            <a:endParaRPr lang="en-US" sz="3600" kern="1200" dirty="0">
              <a:solidFill>
                <a:schemeClr val="accent1"/>
              </a:solidFill>
              <a:latin typeface="Poppins SemiBold" panose="00000700000000000000" pitchFamily="2" charset="0"/>
              <a:ea typeface="+mn-ea"/>
              <a:cs typeface="Poppins SemiBold" panose="00000700000000000000" pitchFamily="2" charset="0"/>
            </a:endParaRPr>
          </a:p>
        </p:txBody>
      </p:sp>
      <p:sp>
        <p:nvSpPr>
          <p:cNvPr id="23" name="TextBox 22">
            <a:extLst>
              <a:ext uri="{FF2B5EF4-FFF2-40B4-BE49-F238E27FC236}">
                <a16:creationId xmlns:a16="http://schemas.microsoft.com/office/drawing/2014/main" id="{91F54F20-EE13-B8AC-B689-136532998C26}"/>
              </a:ext>
            </a:extLst>
          </p:cNvPr>
          <p:cNvSpPr txBox="1"/>
          <p:nvPr/>
        </p:nvSpPr>
        <p:spPr>
          <a:xfrm>
            <a:off x="1267991" y="9819973"/>
            <a:ext cx="2537874" cy="546303"/>
          </a:xfrm>
          <a:prstGeom prst="rect">
            <a:avLst/>
          </a:prstGeom>
          <a:noFill/>
        </p:spPr>
        <p:txBody>
          <a:bodyPr wrap="none" lIns="91440" tIns="45720" rIns="91440" bIns="45720" rtlCol="0" anchor="t">
            <a:spAutoFit/>
          </a:bodyPr>
          <a:lstStyle/>
          <a:p>
            <a:pPr algn="l" defTabSz="457200" rtl="0"/>
            <a:r>
              <a:rPr lang="en-GB" sz="2950" kern="1200" dirty="0">
                <a:solidFill>
                  <a:schemeClr val="accent1"/>
                </a:solidFill>
                <a:latin typeface="Poppins SemiBold" panose="00000700000000000000" pitchFamily="2" charset="0"/>
                <a:ea typeface="+mn-ea"/>
                <a:cs typeface="Poppins SemiBold" panose="00000700000000000000" pitchFamily="2" charset="0"/>
              </a:rPr>
              <a:t>Toyota Prius</a:t>
            </a:r>
            <a:endParaRPr lang="en-GB" sz="2950" kern="1200" dirty="0">
              <a:solidFill>
                <a:schemeClr val="accent1"/>
              </a:solidFill>
              <a:latin typeface="Poppins" panose="00000500000000000000" pitchFamily="2" charset="0"/>
              <a:ea typeface="+mn-ea"/>
              <a:cs typeface="Poppins" panose="00000500000000000000" pitchFamily="2" charset="0"/>
            </a:endParaRPr>
          </a:p>
        </p:txBody>
      </p:sp>
      <p:sp>
        <p:nvSpPr>
          <p:cNvPr id="24" name="TextBox 23">
            <a:extLst>
              <a:ext uri="{FF2B5EF4-FFF2-40B4-BE49-F238E27FC236}">
                <a16:creationId xmlns:a16="http://schemas.microsoft.com/office/drawing/2014/main" id="{3C24B68B-B6CE-9DCD-648F-081C62587B26}"/>
              </a:ext>
            </a:extLst>
          </p:cNvPr>
          <p:cNvSpPr txBox="1"/>
          <p:nvPr/>
        </p:nvSpPr>
        <p:spPr>
          <a:xfrm>
            <a:off x="6257877" y="9819973"/>
            <a:ext cx="2356735" cy="546303"/>
          </a:xfrm>
          <a:prstGeom prst="rect">
            <a:avLst/>
          </a:prstGeom>
          <a:noFill/>
        </p:spPr>
        <p:txBody>
          <a:bodyPr wrap="none" lIns="91440" tIns="45720" rIns="91440" bIns="45720" rtlCol="0" anchor="t">
            <a:spAutoFit/>
          </a:bodyPr>
          <a:lstStyle/>
          <a:p>
            <a:pPr algn="l" defTabSz="457200" rtl="0"/>
            <a:r>
              <a:rPr lang="en-GB" sz="2950" kern="1200" dirty="0">
                <a:solidFill>
                  <a:schemeClr val="accent1"/>
                </a:solidFill>
                <a:latin typeface="Poppins SemiBold" panose="00000700000000000000" pitchFamily="2" charset="0"/>
                <a:ea typeface="+mn-ea"/>
                <a:cs typeface="Poppins SemiBold" panose="00000700000000000000" pitchFamily="2" charset="0"/>
              </a:rPr>
              <a:t>Honda Jazz</a:t>
            </a:r>
          </a:p>
        </p:txBody>
      </p:sp>
      <p:sp>
        <p:nvSpPr>
          <p:cNvPr id="25" name="Rectangle: Rounded Corners 24">
            <a:extLst>
              <a:ext uri="{FF2B5EF4-FFF2-40B4-BE49-F238E27FC236}">
                <a16:creationId xmlns:a16="http://schemas.microsoft.com/office/drawing/2014/main" id="{882E96DC-99EE-E9E0-3842-BD1DE56EAD8C}"/>
              </a:ext>
            </a:extLst>
          </p:cNvPr>
          <p:cNvSpPr/>
          <p:nvPr/>
        </p:nvSpPr>
        <p:spPr>
          <a:xfrm>
            <a:off x="490838" y="6155874"/>
            <a:ext cx="9360000" cy="4325628"/>
          </a:xfrm>
          <a:prstGeom prst="roundRect">
            <a:avLst>
              <a:gd name="adj" fmla="val 9205"/>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14" descr="What Are the Toyota Prius Models? | Prius Family Overview">
            <a:extLst>
              <a:ext uri="{FF2B5EF4-FFF2-40B4-BE49-F238E27FC236}">
                <a16:creationId xmlns:a16="http://schemas.microsoft.com/office/drawing/2014/main" id="{1864AD3E-9533-A22F-4FD7-D017300E0044}"/>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l="13158" r="9896"/>
          <a:stretch/>
        </p:blipFill>
        <p:spPr bwMode="auto">
          <a:xfrm>
            <a:off x="531481" y="6926578"/>
            <a:ext cx="4639357" cy="28956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6" descr="Honda Jazz Hybrid e:HEV | Overview - Honda">
            <a:extLst>
              <a:ext uri="{FF2B5EF4-FFF2-40B4-BE49-F238E27FC236}">
                <a16:creationId xmlns:a16="http://schemas.microsoft.com/office/drawing/2014/main" id="{FA27F593-1C55-3E34-5B9A-5AF6FE1A8937}"/>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a:stretch/>
        </p:blipFill>
        <p:spPr bwMode="auto">
          <a:xfrm>
            <a:off x="5083296" y="7248376"/>
            <a:ext cx="4639356" cy="267472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83FDA2A2-B693-C91E-CF8F-9681D1869461}"/>
              </a:ext>
            </a:extLst>
          </p:cNvPr>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a:xfrm>
            <a:off x="10489463" y="7131086"/>
            <a:ext cx="4448972" cy="2691092"/>
          </a:xfrm>
          <a:prstGeom prst="rect">
            <a:avLst/>
          </a:prstGeom>
        </p:spPr>
      </p:pic>
      <p:sp>
        <p:nvSpPr>
          <p:cNvPr id="3" name="Rectangle: Rounded Corners 2">
            <a:extLst>
              <a:ext uri="{FF2B5EF4-FFF2-40B4-BE49-F238E27FC236}">
                <a16:creationId xmlns:a16="http://schemas.microsoft.com/office/drawing/2014/main" id="{462BF6FA-A4AB-6797-F4D0-EC19F2CAE06C}"/>
              </a:ext>
            </a:extLst>
          </p:cNvPr>
          <p:cNvSpPr/>
          <p:nvPr/>
        </p:nvSpPr>
        <p:spPr>
          <a:xfrm>
            <a:off x="490838" y="1727199"/>
            <a:ext cx="9360000" cy="4327200"/>
          </a:xfrm>
          <a:prstGeom prst="roundRect">
            <a:avLst>
              <a:gd name="adj" fmla="val 9205"/>
            </a:avLst>
          </a:prstGeom>
          <a:no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Rounded Corners 3">
            <a:extLst>
              <a:ext uri="{FF2B5EF4-FFF2-40B4-BE49-F238E27FC236}">
                <a16:creationId xmlns:a16="http://schemas.microsoft.com/office/drawing/2014/main" id="{39EF2BCA-9E69-7398-DB8E-3DBE1F4F19A5}"/>
              </a:ext>
            </a:extLst>
          </p:cNvPr>
          <p:cNvSpPr/>
          <p:nvPr/>
        </p:nvSpPr>
        <p:spPr>
          <a:xfrm>
            <a:off x="10253262" y="1727199"/>
            <a:ext cx="9360000" cy="4327200"/>
          </a:xfrm>
          <a:prstGeom prst="roundRect">
            <a:avLst>
              <a:gd name="adj" fmla="val 9205"/>
            </a:avLst>
          </a:prstGeom>
          <a:noFill/>
          <a:ln w="762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05927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41773C9-9D95-D653-3A43-EA80A8B6B810}"/>
              </a:ext>
            </a:extLst>
          </p:cNvPr>
          <p:cNvSpPr>
            <a:spLocks noGrp="1"/>
          </p:cNvSpPr>
          <p:nvPr>
            <p:ph type="body" sz="quarter" idx="11"/>
          </p:nvPr>
        </p:nvSpPr>
        <p:spPr>
          <a:xfrm>
            <a:off x="1212849" y="3476744"/>
            <a:ext cx="11138808" cy="2459519"/>
          </a:xfrm>
        </p:spPr>
        <p:txBody>
          <a:bodyPr/>
          <a:lstStyle/>
          <a:p>
            <a:r>
              <a:rPr lang="en-GB"/>
              <a:t>The switch to EVs: Policy &amp; Progress</a:t>
            </a:r>
          </a:p>
        </p:txBody>
      </p:sp>
    </p:spTree>
    <p:extLst>
      <p:ext uri="{BB962C8B-B14F-4D97-AF65-F5344CB8AC3E}">
        <p14:creationId xmlns:p14="http://schemas.microsoft.com/office/powerpoint/2010/main" val="3903058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B6FF65C-C124-6F29-60BF-56D6B2F15AF5}"/>
              </a:ext>
            </a:extLst>
          </p:cNvPr>
          <p:cNvSpPr>
            <a:spLocks noGrp="1"/>
          </p:cNvSpPr>
          <p:nvPr>
            <p:ph type="title"/>
          </p:nvPr>
        </p:nvSpPr>
        <p:spPr/>
        <p:txBody>
          <a:bodyPr/>
          <a:lstStyle/>
          <a:p>
            <a:r>
              <a:rPr lang="en-GB" kern="1200">
                <a:latin typeface="Poppins Regular"/>
                <a:ea typeface="+mj-ea"/>
                <a:cs typeface="Poppins Regular"/>
              </a:rPr>
              <a:t>Why the push for electric vehicles?</a:t>
            </a:r>
            <a:endParaRPr lang="en-GB"/>
          </a:p>
        </p:txBody>
      </p:sp>
      <p:sp>
        <p:nvSpPr>
          <p:cNvPr id="6" name="Text Placeholder 5">
            <a:extLst>
              <a:ext uri="{FF2B5EF4-FFF2-40B4-BE49-F238E27FC236}">
                <a16:creationId xmlns:a16="http://schemas.microsoft.com/office/drawing/2014/main" id="{471555E4-7B63-021F-FDFB-1BB8AC328F66}"/>
              </a:ext>
            </a:extLst>
          </p:cNvPr>
          <p:cNvSpPr>
            <a:spLocks noGrp="1"/>
          </p:cNvSpPr>
          <p:nvPr>
            <p:ph type="body" sz="quarter" idx="11"/>
          </p:nvPr>
        </p:nvSpPr>
        <p:spPr>
          <a:xfrm>
            <a:off x="825501" y="2673860"/>
            <a:ext cx="10420015" cy="7476607"/>
          </a:xfrm>
        </p:spPr>
        <p:txBody>
          <a:bodyPr lIns="91440" tIns="45720" rIns="91440" bIns="45720" anchor="t"/>
          <a:lstStyle/>
          <a:p>
            <a:pPr>
              <a:spcBef>
                <a:spcPts val="1200"/>
              </a:spcBef>
              <a:spcAft>
                <a:spcPts val="1200"/>
              </a:spcAft>
            </a:pPr>
            <a:r>
              <a:rPr lang="en-GB" dirty="0">
                <a:latin typeface="Poppins SemiBold" panose="00000700000000000000" pitchFamily="2" charset="0"/>
                <a:cs typeface="Poppins SemiBold" panose="00000700000000000000" pitchFamily="2" charset="0"/>
              </a:rPr>
              <a:t>Reduced CO2 Emissions, addressing Climate Change</a:t>
            </a:r>
          </a:p>
          <a:p>
            <a:pPr>
              <a:spcBef>
                <a:spcPts val="1200"/>
              </a:spcBef>
              <a:spcAft>
                <a:spcPts val="1200"/>
              </a:spcAft>
            </a:pPr>
            <a:r>
              <a:rPr lang="en-GB" sz="2950" dirty="0">
                <a:latin typeface="Poppins SemiBold" panose="00000700000000000000" pitchFamily="2" charset="0"/>
                <a:cs typeface="Poppins SemiBold" panose="00000700000000000000" pitchFamily="2" charset="0"/>
              </a:rPr>
              <a:t>Switching away from reliance on fossil fuels to </a:t>
            </a:r>
            <a:r>
              <a:rPr lang="en-GB" sz="2950">
                <a:latin typeface="Poppins SemiBold" panose="00000700000000000000" pitchFamily="2" charset="0"/>
                <a:cs typeface="Poppins SemiBold" panose="00000700000000000000" pitchFamily="2" charset="0"/>
              </a:rPr>
              <a:t>power vehicles </a:t>
            </a:r>
            <a:r>
              <a:rPr lang="en-GB" sz="2950" dirty="0">
                <a:latin typeface="Poppins SemiBold" panose="00000700000000000000" pitchFamily="2" charset="0"/>
                <a:cs typeface="Poppins SemiBold" panose="00000700000000000000" pitchFamily="2" charset="0"/>
              </a:rPr>
              <a:t>will reduce CO2 emissions and help address climate change.</a:t>
            </a:r>
          </a:p>
          <a:p>
            <a:pPr>
              <a:spcBef>
                <a:spcPts val="1200"/>
              </a:spcBef>
              <a:spcAft>
                <a:spcPts val="1200"/>
              </a:spcAft>
            </a:pPr>
            <a:r>
              <a:rPr lang="en-GB" sz="2950" dirty="0">
                <a:latin typeface="Poppins" panose="00000500000000000000" pitchFamily="2" charset="0"/>
                <a:cs typeface="Poppins" panose="00000500000000000000" pitchFamily="2" charset="0"/>
              </a:rPr>
              <a:t>At present transport accounts for approx. 26% of all UK carbon emissions and is growing in output</a:t>
            </a:r>
          </a:p>
          <a:p>
            <a:pPr>
              <a:spcBef>
                <a:spcPts val="1200"/>
              </a:spcBef>
              <a:spcAft>
                <a:spcPts val="1200"/>
              </a:spcAft>
            </a:pPr>
            <a:r>
              <a:rPr lang="en-GB" sz="2950" dirty="0">
                <a:latin typeface="Poppins" panose="00000500000000000000" pitchFamily="2" charset="0"/>
                <a:cs typeface="Poppins" panose="00000500000000000000" pitchFamily="2" charset="0"/>
              </a:rPr>
              <a:t>There is a surge in demand for freight and logistics due to the growth of online shopping</a:t>
            </a:r>
          </a:p>
          <a:p>
            <a:pPr>
              <a:spcBef>
                <a:spcPts val="1200"/>
              </a:spcBef>
              <a:spcAft>
                <a:spcPts val="1200"/>
              </a:spcAft>
            </a:pPr>
            <a:r>
              <a:rPr lang="en-GB" sz="2950" dirty="0">
                <a:latin typeface="Poppins" panose="00000500000000000000" pitchFamily="2" charset="0"/>
                <a:cs typeface="Poppins" panose="00000500000000000000" pitchFamily="2" charset="0"/>
              </a:rPr>
              <a:t>Consumer demand for larger SUV-style vehicles has also increased emissions</a:t>
            </a:r>
          </a:p>
          <a:p>
            <a:pPr>
              <a:spcBef>
                <a:spcPts val="1200"/>
              </a:spcBef>
              <a:spcAft>
                <a:spcPts val="1200"/>
              </a:spcAft>
            </a:pPr>
            <a:endParaRPr lang="en-GB" sz="2950" dirty="0">
              <a:latin typeface="Poppins" panose="00000500000000000000" pitchFamily="2" charset="0"/>
              <a:cs typeface="Poppins" panose="00000500000000000000" pitchFamily="2" charset="0"/>
            </a:endParaRPr>
          </a:p>
          <a:p>
            <a:pPr>
              <a:spcBef>
                <a:spcPts val="1200"/>
              </a:spcBef>
              <a:spcAft>
                <a:spcPts val="1200"/>
              </a:spcAft>
            </a:pPr>
            <a:endParaRPr lang="en-GB" sz="2800" dirty="0">
              <a:latin typeface="Poppins" panose="00000500000000000000" pitchFamily="2" charset="0"/>
              <a:cs typeface="Poppins" panose="00000500000000000000" pitchFamily="2" charset="0"/>
            </a:endParaRPr>
          </a:p>
          <a:p>
            <a:pPr>
              <a:spcBef>
                <a:spcPts val="1200"/>
              </a:spcBef>
              <a:spcAft>
                <a:spcPts val="1200"/>
              </a:spcAft>
            </a:pPr>
            <a:endParaRPr lang="en-GB" sz="2800" dirty="0">
              <a:latin typeface="Poppins" panose="00000500000000000000" pitchFamily="2" charset="0"/>
              <a:cs typeface="Poppins" panose="00000500000000000000" pitchFamily="2" charset="0"/>
            </a:endParaRPr>
          </a:p>
          <a:p>
            <a:endParaRPr lang="en-GB" dirty="0"/>
          </a:p>
        </p:txBody>
      </p:sp>
      <p:pic>
        <p:nvPicPr>
          <p:cNvPr id="11" name="Picture 10">
            <a:extLst>
              <a:ext uri="{FF2B5EF4-FFF2-40B4-BE49-F238E27FC236}">
                <a16:creationId xmlns:a16="http://schemas.microsoft.com/office/drawing/2014/main" id="{572DD683-0891-55EF-CD12-5670CC81A14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51767" y="2673860"/>
            <a:ext cx="5389742" cy="7583555"/>
          </a:xfrm>
          <a:prstGeom prst="rect">
            <a:avLst/>
          </a:prstGeom>
          <a:ln>
            <a:solidFill>
              <a:schemeClr val="tx1"/>
            </a:solidFill>
          </a:ln>
        </p:spPr>
      </p:pic>
      <p:pic>
        <p:nvPicPr>
          <p:cNvPr id="13" name="Picture 12">
            <a:extLst>
              <a:ext uri="{FF2B5EF4-FFF2-40B4-BE49-F238E27FC236}">
                <a16:creationId xmlns:a16="http://schemas.microsoft.com/office/drawing/2014/main" id="{964171C5-0357-4517-6A34-1330A2B50E5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670434" y="-1"/>
            <a:ext cx="5389742" cy="7651427"/>
          </a:xfrm>
          <a:prstGeom prst="rect">
            <a:avLst/>
          </a:prstGeom>
          <a:ln>
            <a:solidFill>
              <a:schemeClr val="tx1"/>
            </a:solidFill>
          </a:ln>
        </p:spPr>
      </p:pic>
    </p:spTree>
    <p:extLst>
      <p:ext uri="{BB962C8B-B14F-4D97-AF65-F5344CB8AC3E}">
        <p14:creationId xmlns:p14="http://schemas.microsoft.com/office/powerpoint/2010/main" val="403408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32625-1244-A538-2391-FE128D28D7B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A7B2AE7-E148-F31A-73CF-96C67A4A8BE8}"/>
              </a:ext>
            </a:extLst>
          </p:cNvPr>
          <p:cNvSpPr>
            <a:spLocks noGrp="1"/>
          </p:cNvSpPr>
          <p:nvPr>
            <p:ph type="title"/>
          </p:nvPr>
        </p:nvSpPr>
        <p:spPr/>
        <p:txBody>
          <a:bodyPr/>
          <a:lstStyle/>
          <a:p>
            <a:r>
              <a:rPr lang="en-GB" kern="1200">
                <a:latin typeface="Poppins Regular"/>
                <a:ea typeface="+mj-ea"/>
                <a:cs typeface="Poppins Regular"/>
              </a:rPr>
              <a:t>Why the push for electric vehicles?</a:t>
            </a:r>
            <a:endParaRPr lang="en-GB"/>
          </a:p>
        </p:txBody>
      </p:sp>
      <p:sp>
        <p:nvSpPr>
          <p:cNvPr id="6" name="Text Placeholder 5">
            <a:extLst>
              <a:ext uri="{FF2B5EF4-FFF2-40B4-BE49-F238E27FC236}">
                <a16:creationId xmlns:a16="http://schemas.microsoft.com/office/drawing/2014/main" id="{5FBB27AF-75A4-D29D-05B7-D0C1909E0E0E}"/>
              </a:ext>
            </a:extLst>
          </p:cNvPr>
          <p:cNvSpPr>
            <a:spLocks noGrp="1"/>
          </p:cNvSpPr>
          <p:nvPr>
            <p:ph type="body" sz="quarter" idx="11"/>
          </p:nvPr>
        </p:nvSpPr>
        <p:spPr>
          <a:xfrm>
            <a:off x="825501" y="2812210"/>
            <a:ext cx="9739085" cy="7338257"/>
          </a:xfrm>
        </p:spPr>
        <p:txBody>
          <a:bodyPr lIns="91440" tIns="45720" rIns="91440" bIns="45720" anchor="t"/>
          <a:lstStyle/>
          <a:p>
            <a:pPr>
              <a:spcBef>
                <a:spcPts val="1200"/>
              </a:spcBef>
              <a:spcAft>
                <a:spcPts val="1200"/>
              </a:spcAft>
            </a:pPr>
            <a:r>
              <a:rPr lang="en-GB" dirty="0">
                <a:latin typeface="Poppins SemiBold" panose="00000700000000000000" pitchFamily="2" charset="0"/>
                <a:cs typeface="Poppins SemiBold" panose="00000700000000000000" pitchFamily="2" charset="0"/>
              </a:rPr>
              <a:t>Cleaner Air &amp; Less Pollution</a:t>
            </a:r>
          </a:p>
          <a:p>
            <a:pPr>
              <a:spcBef>
                <a:spcPts val="1200"/>
              </a:spcBef>
              <a:spcAft>
                <a:spcPts val="1200"/>
              </a:spcAft>
            </a:pPr>
            <a:r>
              <a:rPr lang="en-GB" sz="2950" dirty="0">
                <a:latin typeface="Poppins SemiBold" panose="00000700000000000000" pitchFamily="2" charset="0"/>
                <a:cs typeface="Poppins SemiBold" panose="00000700000000000000" pitchFamily="2" charset="0"/>
              </a:rPr>
              <a:t>Poor air quality is estimated to cause 29,000 to 43,000 deaths a year in the UK 			    </a:t>
            </a:r>
            <a:r>
              <a:rPr lang="en-GB" sz="2400" dirty="0">
                <a:latin typeface="Poppins SemiBold" panose="00000700000000000000" pitchFamily="2" charset="0"/>
                <a:cs typeface="Poppins SemiBold" panose="00000700000000000000" pitchFamily="2" charset="0"/>
                <a:hlinkClick r:id="rId3"/>
              </a:rPr>
              <a:t>(DEFRA - Committee on the Medical Effects of Air Pollution, 2017)</a:t>
            </a:r>
            <a:endParaRPr lang="en-GB" sz="2400" dirty="0">
              <a:latin typeface="Poppins SemiBold" panose="00000700000000000000" pitchFamily="2" charset="0"/>
              <a:cs typeface="Poppins SemiBold" panose="00000700000000000000" pitchFamily="2" charset="0"/>
            </a:endParaRPr>
          </a:p>
          <a:p>
            <a:pPr>
              <a:spcBef>
                <a:spcPts val="1200"/>
              </a:spcBef>
              <a:spcAft>
                <a:spcPts val="1200"/>
              </a:spcAft>
            </a:pPr>
            <a:r>
              <a:rPr lang="en-GB" sz="2950" dirty="0">
                <a:latin typeface="Poppins"/>
                <a:cs typeface="Poppins"/>
              </a:rPr>
              <a:t>Removing all fine particulate air pollution would have a bigger positive impact on life expectancy in England and Wales than eliminating passive smoking or road traffic accidents. </a:t>
            </a:r>
          </a:p>
          <a:p>
            <a:pPr>
              <a:spcBef>
                <a:spcPts val="1200"/>
              </a:spcBef>
              <a:spcAft>
                <a:spcPts val="1200"/>
              </a:spcAft>
            </a:pPr>
            <a:r>
              <a:rPr lang="en-GB" sz="2950" dirty="0">
                <a:latin typeface="Poppins"/>
                <a:cs typeface="Poppins"/>
              </a:rPr>
              <a:t>The estimated economic cost from the impacts of air pollution in the UK was estimated at £157 million with the latest findings, published in a report from Public Health England, warning that these could reach up to £18.6 billion by 2035.</a:t>
            </a:r>
          </a:p>
          <a:p>
            <a:endParaRPr lang="en-GB" dirty="0"/>
          </a:p>
        </p:txBody>
      </p:sp>
      <p:sp>
        <p:nvSpPr>
          <p:cNvPr id="3" name="TextBox 2">
            <a:extLst>
              <a:ext uri="{FF2B5EF4-FFF2-40B4-BE49-F238E27FC236}">
                <a16:creationId xmlns:a16="http://schemas.microsoft.com/office/drawing/2014/main" id="{0DB37BD4-1E6F-121E-B04C-17B2228A3B36}"/>
              </a:ext>
            </a:extLst>
          </p:cNvPr>
          <p:cNvSpPr txBox="1"/>
          <p:nvPr/>
        </p:nvSpPr>
        <p:spPr>
          <a:xfrm>
            <a:off x="10564586" y="6818595"/>
            <a:ext cx="9539514" cy="2554545"/>
          </a:xfrm>
          <a:prstGeom prst="rect">
            <a:avLst/>
          </a:prstGeom>
          <a:noFill/>
          <a:ln>
            <a:solidFill>
              <a:srgbClr val="15487A"/>
            </a:solidFill>
          </a:ln>
        </p:spPr>
        <p:txBody>
          <a:bodyPr wrap="square">
            <a:spAutoFit/>
          </a:bodyPr>
          <a:lstStyle/>
          <a:p>
            <a:r>
              <a:rPr lang="en-GB" sz="2000" dirty="0">
                <a:solidFill>
                  <a:srgbClr val="444444"/>
                </a:solidFill>
                <a:effectLst/>
                <a:latin typeface="Poppins Regular" panose="00000500000000000000" pitchFamily="2" charset="0"/>
                <a:ea typeface="Aptos" panose="020B0004020202020204" pitchFamily="34" charset="0"/>
                <a:cs typeface="Poppins Regular" panose="00000500000000000000" pitchFamily="2" charset="0"/>
              </a:rPr>
              <a:t>Polluted air from cars and other sources seriously damages health - contributing to cancers, dementia, heart disease, strokes and more.</a:t>
            </a:r>
          </a:p>
          <a:p>
            <a:endParaRPr lang="en-GB" sz="2000" dirty="0">
              <a:solidFill>
                <a:srgbClr val="444444"/>
              </a:solidFill>
              <a:effectLst/>
              <a:latin typeface="Poppins Regular" panose="00000500000000000000" pitchFamily="2" charset="0"/>
              <a:ea typeface="Aptos" panose="020B0004020202020204" pitchFamily="34" charset="0"/>
              <a:cs typeface="Poppins Regular" panose="00000500000000000000" pitchFamily="2" charset="0"/>
            </a:endParaRPr>
          </a:p>
          <a:p>
            <a:r>
              <a:rPr lang="en-GB" sz="2000" dirty="0">
                <a:latin typeface="Poppins Regular" panose="00000500000000000000" pitchFamily="2" charset="0"/>
                <a:cs typeface="Poppins Regular" panose="00000500000000000000" pitchFamily="2" charset="0"/>
              </a:rPr>
              <a:t>The main pollutants of concern in the UK are particulate matter (PM), oxides of nitrogen (NOx), and ground level ozone (O3). </a:t>
            </a:r>
          </a:p>
          <a:p>
            <a:r>
              <a:rPr lang="en-GB" sz="2000" dirty="0">
                <a:latin typeface="Poppins Regular" panose="00000500000000000000" pitchFamily="2" charset="0"/>
                <a:cs typeface="Poppins Regular" panose="00000500000000000000" pitchFamily="2" charset="0"/>
              </a:rPr>
              <a:t>Other important air pollutants relevant to public health include sulphur dioxide (SO2), non-methane volatile organic compounds (NMVOCs) and ammonia (NH3).</a:t>
            </a:r>
          </a:p>
        </p:txBody>
      </p:sp>
      <p:pic>
        <p:nvPicPr>
          <p:cNvPr id="2" name="Picture 1">
            <a:extLst>
              <a:ext uri="{FF2B5EF4-FFF2-40B4-BE49-F238E27FC236}">
                <a16:creationId xmlns:a16="http://schemas.microsoft.com/office/drawing/2014/main" id="{0523D228-F4AC-F687-AC0D-EE92C6C32DF5}"/>
              </a:ext>
            </a:extLst>
          </p:cNvPr>
          <p:cNvPicPr>
            <a:picLocks noChangeAspect="1"/>
          </p:cNvPicPr>
          <p:nvPr/>
        </p:nvPicPr>
        <p:blipFill>
          <a:blip r:embed="rId4"/>
          <a:stretch>
            <a:fillRect/>
          </a:stretch>
        </p:blipFill>
        <p:spPr>
          <a:xfrm>
            <a:off x="10564586" y="1832981"/>
            <a:ext cx="9539514" cy="4985614"/>
          </a:xfrm>
          <a:prstGeom prst="rect">
            <a:avLst/>
          </a:prstGeom>
        </p:spPr>
      </p:pic>
    </p:spTree>
    <p:extLst>
      <p:ext uri="{BB962C8B-B14F-4D97-AF65-F5344CB8AC3E}">
        <p14:creationId xmlns:p14="http://schemas.microsoft.com/office/powerpoint/2010/main" val="1536721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7BD17-FF4F-7EA9-0B74-5D2331CF08F7}"/>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6051691-8BB1-BA0E-63AD-7A084E9C52DB}"/>
              </a:ext>
            </a:extLst>
          </p:cNvPr>
          <p:cNvSpPr>
            <a:spLocks noGrp="1"/>
          </p:cNvSpPr>
          <p:nvPr>
            <p:ph type="title"/>
          </p:nvPr>
        </p:nvSpPr>
        <p:spPr>
          <a:xfrm>
            <a:off x="788987" y="587020"/>
            <a:ext cx="18396160" cy="859659"/>
          </a:xfrm>
        </p:spPr>
        <p:txBody>
          <a:bodyPr wrap="square" lIns="0" tIns="0" rIns="0" bIns="0" anchor="t">
            <a:spAutoFit/>
          </a:bodyPr>
          <a:lstStyle/>
          <a:p>
            <a:r>
              <a:rPr lang="en-GB" dirty="0">
                <a:latin typeface="Poppins"/>
                <a:cs typeface="Poppins"/>
              </a:rPr>
              <a:t>ZEV Mandate </a:t>
            </a:r>
          </a:p>
        </p:txBody>
      </p:sp>
      <p:sp>
        <p:nvSpPr>
          <p:cNvPr id="5" name="Text Placeholder 5">
            <a:extLst>
              <a:ext uri="{FF2B5EF4-FFF2-40B4-BE49-F238E27FC236}">
                <a16:creationId xmlns:a16="http://schemas.microsoft.com/office/drawing/2014/main" id="{8BB30369-944D-B373-2B7E-2165B2DEE5F2}"/>
              </a:ext>
            </a:extLst>
          </p:cNvPr>
          <p:cNvSpPr txBox="1">
            <a:spLocks/>
          </p:cNvSpPr>
          <p:nvPr/>
        </p:nvSpPr>
        <p:spPr>
          <a:xfrm>
            <a:off x="500942" y="3487035"/>
            <a:ext cx="11106624" cy="7542752"/>
          </a:xfrm>
          <a:prstGeom prst="rect">
            <a:avLst/>
          </a:prstGeom>
        </p:spPr>
        <p:txBody>
          <a:bodyPr vert="horz" lIns="91440" tIns="45720" rIns="91440" bIns="45720" rtlCol="0">
            <a:normAutofit fontScale="92500" lnSpcReduction="10000"/>
          </a:bodyPr>
          <a:lstStyle>
            <a:lvl1pPr marL="0" marR="0" indent="0" algn="l" defTabSz="914403" rtl="0" eaLnBrk="1" fontAlgn="auto" latinLnBrk="0" hangingPunct="1">
              <a:lnSpc>
                <a:spcPct val="90000"/>
              </a:lnSpc>
              <a:spcBef>
                <a:spcPts val="1000"/>
              </a:spcBef>
              <a:spcAft>
                <a:spcPts val="0"/>
              </a:spcAft>
              <a:buClr>
                <a:srgbClr val="E35205"/>
              </a:buClr>
              <a:buSzTx/>
              <a:buFont typeface="Wingdings" panose="05000000000000000000" pitchFamily="2" charset="2"/>
              <a:buNone/>
              <a:tabLst/>
              <a:defRPr sz="2800" b="1" kern="1200">
                <a:solidFill>
                  <a:srgbClr val="007E7F"/>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4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marR="0" lvl="0" indent="-571500" algn="l" defTabSz="914403" rtl="0" eaLnBrk="1" fontAlgn="auto" latinLnBrk="0" hangingPunct="1">
              <a:lnSpc>
                <a:spcPct val="110000"/>
              </a:lnSpc>
              <a:spcBef>
                <a:spcPts val="1000"/>
              </a:spcBef>
              <a:spcAft>
                <a:spcPts val="0"/>
              </a:spcAft>
              <a:buClr>
                <a:srgbClr val="E35205"/>
              </a:buClr>
              <a:buSzTx/>
              <a:buFont typeface="Arial" panose="020B0604020202020204" pitchFamily="34" charset="0"/>
              <a:buChar char="•"/>
              <a:tabLst/>
              <a:defRPr/>
            </a:pPr>
            <a:r>
              <a:rPr kumimoji="0" lang="en-GB" sz="3000" b="0" i="0" u="none" strike="noStrike" kern="1200" cap="none" spc="0" normalizeH="0" baseline="0" noProof="0" dirty="0">
                <a:ln>
                  <a:noFill/>
                </a:ln>
                <a:solidFill>
                  <a:srgbClr val="000000"/>
                </a:solidFill>
                <a:effectLst/>
                <a:uLnTx/>
                <a:uFillTx/>
                <a:latin typeface="Poppins Regular" panose="00000500000000000000" pitchFamily="2" charset="0"/>
                <a:cs typeface="Poppins Regular" panose="00000500000000000000" pitchFamily="2" charset="0"/>
              </a:rPr>
              <a:t>The ZEV Mandate sets annually increasing headline targets for the proportion of new zero emission cars and vans sold in the UK, starting at 22% for cars and 10% for vans in 2024, on a pathway to 100% by 2035. The headline targets for 2026 are 33% for cars and 24% for vans</a:t>
            </a:r>
          </a:p>
          <a:p>
            <a:pPr marL="571500" marR="0" lvl="0" indent="-571500" algn="l" defTabSz="914403" rtl="0" eaLnBrk="1" fontAlgn="auto" latinLnBrk="0" hangingPunct="1">
              <a:lnSpc>
                <a:spcPct val="110000"/>
              </a:lnSpc>
              <a:spcBef>
                <a:spcPts val="1000"/>
              </a:spcBef>
              <a:spcAft>
                <a:spcPts val="0"/>
              </a:spcAft>
              <a:buClr>
                <a:srgbClr val="E35205"/>
              </a:buClr>
              <a:buSzTx/>
              <a:buFont typeface="Arial" panose="020B0604020202020204" pitchFamily="34" charset="0"/>
              <a:buChar char="•"/>
              <a:tabLst/>
              <a:defRPr/>
            </a:pPr>
            <a:r>
              <a:rPr kumimoji="0" lang="en-GB" sz="3000" b="0" i="0" u="none" strike="noStrike" kern="1200" cap="none" spc="0" normalizeH="0" baseline="0" noProof="0" dirty="0">
                <a:ln>
                  <a:noFill/>
                </a:ln>
                <a:solidFill>
                  <a:srgbClr val="000000"/>
                </a:solidFill>
                <a:effectLst/>
                <a:uLnTx/>
                <a:uFillTx/>
                <a:latin typeface="Poppins Regular" panose="00000500000000000000" pitchFamily="2" charset="0"/>
                <a:cs typeface="Poppins Regular" panose="00000500000000000000" pitchFamily="2" charset="0"/>
              </a:rPr>
              <a:t>The ZEV Mandate is the largest single carbon saving measure across Government and fundamental to the UK’s commitment to reach net zero by 2050. Regulations limiting CO2 emissions from new non-ZEVs sit alongside the Mandate, with hybrids and low carbon fuels playing a role in non-ZEV CO2 savings</a:t>
            </a:r>
          </a:p>
          <a:p>
            <a:pPr marL="571500" marR="0" lvl="0" indent="-571500" algn="l" defTabSz="914403" rtl="0" eaLnBrk="1" fontAlgn="auto" latinLnBrk="0" hangingPunct="1">
              <a:lnSpc>
                <a:spcPct val="110000"/>
              </a:lnSpc>
              <a:spcBef>
                <a:spcPts val="1000"/>
              </a:spcBef>
              <a:spcAft>
                <a:spcPts val="0"/>
              </a:spcAft>
              <a:buClr>
                <a:srgbClr val="E35205"/>
              </a:buClr>
              <a:buSzTx/>
              <a:buFont typeface="Arial" panose="020B0604020202020204" pitchFamily="34" charset="0"/>
              <a:buChar char="•"/>
              <a:tabLst/>
              <a:defRPr/>
            </a:pPr>
            <a:r>
              <a:rPr kumimoji="0" lang="en-GB" sz="3000" b="0" i="0" u="none" strike="noStrike" kern="1200" cap="none" spc="0" normalizeH="0" baseline="0" noProof="0" dirty="0">
                <a:ln>
                  <a:noFill/>
                </a:ln>
                <a:solidFill>
                  <a:srgbClr val="000000"/>
                </a:solidFill>
                <a:effectLst/>
                <a:uLnTx/>
                <a:uFillTx/>
                <a:latin typeface="Poppins Regular" panose="00000500000000000000" pitchFamily="2" charset="0"/>
                <a:cs typeface="Poppins Regular" panose="00000500000000000000" pitchFamily="2" charset="0"/>
              </a:rPr>
              <a:t>Sales of new petrol and diesel cars end 2030</a:t>
            </a:r>
          </a:p>
          <a:p>
            <a:pPr marL="571500" marR="0" lvl="0" indent="-571500" algn="l" defTabSz="914403" rtl="0" eaLnBrk="1" fontAlgn="auto" latinLnBrk="0" hangingPunct="1">
              <a:lnSpc>
                <a:spcPct val="110000"/>
              </a:lnSpc>
              <a:spcBef>
                <a:spcPts val="1000"/>
              </a:spcBef>
              <a:spcAft>
                <a:spcPts val="0"/>
              </a:spcAft>
              <a:buClr>
                <a:srgbClr val="E35205"/>
              </a:buClr>
              <a:buSzTx/>
              <a:buFont typeface="Arial" panose="020B0604020202020204" pitchFamily="34" charset="0"/>
              <a:buChar char="•"/>
              <a:tabLst/>
              <a:defRPr/>
            </a:pPr>
            <a:r>
              <a:rPr kumimoji="0" lang="en-GB" sz="3000" b="0" i="0" u="none" strike="noStrike" kern="1200" cap="none" spc="0" normalizeH="0" baseline="0" noProof="0" dirty="0">
                <a:ln>
                  <a:noFill/>
                </a:ln>
                <a:solidFill>
                  <a:srgbClr val="000000"/>
                </a:solidFill>
                <a:effectLst/>
                <a:uLnTx/>
                <a:uFillTx/>
                <a:latin typeface="Poppins Regular" panose="00000500000000000000" pitchFamily="2" charset="0"/>
                <a:cs typeface="Poppins Regular" panose="00000500000000000000" pitchFamily="2" charset="0"/>
              </a:rPr>
              <a:t>Hybrids (“</a:t>
            </a:r>
            <a:r>
              <a:rPr lang="en-GB" sz="3000" b="0" dirty="0">
                <a:solidFill>
                  <a:srgbClr val="000000"/>
                </a:solidFill>
                <a:latin typeface="Poppins Regular" panose="00000500000000000000" pitchFamily="2" charset="0"/>
                <a:cs typeface="Poppins Regular" panose="00000500000000000000" pitchFamily="2" charset="0"/>
              </a:rPr>
              <a:t>Self-Charging” &amp; “Mild”) </a:t>
            </a:r>
            <a:r>
              <a:rPr kumimoji="0" lang="en-GB" sz="3000" b="0" i="0" u="none" strike="noStrike" kern="1200" cap="none" spc="0" normalizeH="0" baseline="0" noProof="0" dirty="0">
                <a:ln>
                  <a:noFill/>
                </a:ln>
                <a:solidFill>
                  <a:srgbClr val="000000"/>
                </a:solidFill>
                <a:effectLst/>
                <a:uLnTx/>
                <a:uFillTx/>
                <a:latin typeface="Poppins Regular" panose="00000500000000000000" pitchFamily="2" charset="0"/>
                <a:cs typeface="Poppins Regular" panose="00000500000000000000" pitchFamily="2" charset="0"/>
              </a:rPr>
              <a:t>to be sold until 2035 – e.g. Toyota Prius  </a:t>
            </a:r>
          </a:p>
          <a:p>
            <a:pPr marL="571500" marR="0" lvl="0" indent="-571500" algn="l" defTabSz="914403" rtl="0" eaLnBrk="1" fontAlgn="auto" latinLnBrk="0" hangingPunct="1">
              <a:lnSpc>
                <a:spcPct val="110000"/>
              </a:lnSpc>
              <a:spcBef>
                <a:spcPts val="1000"/>
              </a:spcBef>
              <a:spcAft>
                <a:spcPts val="0"/>
              </a:spcAft>
              <a:buClr>
                <a:srgbClr val="E35205"/>
              </a:buClr>
              <a:buSzTx/>
              <a:buFont typeface="Arial" panose="020B0604020202020204" pitchFamily="34" charset="0"/>
              <a:buChar char="•"/>
              <a:tabLst/>
              <a:defRPr/>
            </a:pPr>
            <a:r>
              <a:rPr kumimoji="0" lang="en-GB" sz="3000" b="0" i="0" u="none" strike="noStrike" kern="1200" cap="none" spc="0" normalizeH="0" baseline="0" noProof="0" dirty="0">
                <a:ln>
                  <a:noFill/>
                </a:ln>
                <a:solidFill>
                  <a:srgbClr val="000000"/>
                </a:solidFill>
                <a:effectLst/>
                <a:uLnTx/>
                <a:uFillTx/>
                <a:latin typeface="Poppins Regular" panose="00000500000000000000" pitchFamily="2" charset="0"/>
                <a:cs typeface="Poppins Regular" panose="00000500000000000000" pitchFamily="2" charset="0"/>
              </a:rPr>
              <a:t>Small or low volume manufacturers exempt</a:t>
            </a:r>
          </a:p>
        </p:txBody>
      </p:sp>
      <p:pic>
        <p:nvPicPr>
          <p:cNvPr id="3" name="Picture 2">
            <a:extLst>
              <a:ext uri="{FF2B5EF4-FFF2-40B4-BE49-F238E27FC236}">
                <a16:creationId xmlns:a16="http://schemas.microsoft.com/office/drawing/2014/main" id="{BBBCAA56-3D6B-5ED6-D2C8-05C6F62A9F71}"/>
              </a:ext>
            </a:extLst>
          </p:cNvPr>
          <p:cNvPicPr>
            <a:picLocks noChangeAspect="1"/>
          </p:cNvPicPr>
          <p:nvPr/>
        </p:nvPicPr>
        <p:blipFill>
          <a:blip r:embed="rId3"/>
          <a:stretch>
            <a:fillRect/>
          </a:stretch>
        </p:blipFill>
        <p:spPr>
          <a:xfrm>
            <a:off x="16175014" y="241269"/>
            <a:ext cx="3682074" cy="5171452"/>
          </a:xfrm>
          <a:prstGeom prst="rect">
            <a:avLst/>
          </a:prstGeom>
        </p:spPr>
      </p:pic>
      <p:sp>
        <p:nvSpPr>
          <p:cNvPr id="13" name="TextBox 12">
            <a:extLst>
              <a:ext uri="{FF2B5EF4-FFF2-40B4-BE49-F238E27FC236}">
                <a16:creationId xmlns:a16="http://schemas.microsoft.com/office/drawing/2014/main" id="{690B873A-A60E-8ABA-204C-3159A11D38D4}"/>
              </a:ext>
            </a:extLst>
          </p:cNvPr>
          <p:cNvSpPr txBox="1"/>
          <p:nvPr/>
        </p:nvSpPr>
        <p:spPr>
          <a:xfrm>
            <a:off x="640080" y="1732709"/>
            <a:ext cx="15534934" cy="1754326"/>
          </a:xfrm>
          <a:prstGeom prst="rect">
            <a:avLst/>
          </a:prstGeom>
          <a:noFill/>
        </p:spPr>
        <p:txBody>
          <a:bodyPr wrap="square">
            <a:spAutoFit/>
          </a:bodyPr>
          <a:lstStyle/>
          <a:p>
            <a:r>
              <a:rPr lang="en-GB" sz="3600" dirty="0">
                <a:latin typeface="Poppins SemiBold" panose="00000700000000000000" pitchFamily="2" charset="0"/>
                <a:cs typeface="Poppins SemiBold" panose="00000700000000000000" pitchFamily="2" charset="0"/>
              </a:rPr>
              <a:t>Decarbonising road transport - increasing ZEV supply and limiting emissions from non-ZEVs - is crucial to delivering net zero by 2050 and interim carbon budgets</a:t>
            </a:r>
          </a:p>
        </p:txBody>
      </p:sp>
      <p:pic>
        <p:nvPicPr>
          <p:cNvPr id="15" name="Picture 14">
            <a:extLst>
              <a:ext uri="{FF2B5EF4-FFF2-40B4-BE49-F238E27FC236}">
                <a16:creationId xmlns:a16="http://schemas.microsoft.com/office/drawing/2014/main" id="{0AD30649-7789-1E2B-5FA3-86AF69F1684B}"/>
              </a:ext>
            </a:extLst>
          </p:cNvPr>
          <p:cNvPicPr>
            <a:picLocks noChangeAspect="1"/>
          </p:cNvPicPr>
          <p:nvPr/>
        </p:nvPicPr>
        <p:blipFill>
          <a:blip r:embed="rId4"/>
          <a:stretch>
            <a:fillRect/>
          </a:stretch>
        </p:blipFill>
        <p:spPr>
          <a:xfrm>
            <a:off x="11607566" y="5775816"/>
            <a:ext cx="8395227" cy="4698435"/>
          </a:xfrm>
          <a:prstGeom prst="rect">
            <a:avLst/>
          </a:prstGeom>
        </p:spPr>
      </p:pic>
      <p:sp>
        <p:nvSpPr>
          <p:cNvPr id="16" name="TextBox 15">
            <a:extLst>
              <a:ext uri="{FF2B5EF4-FFF2-40B4-BE49-F238E27FC236}">
                <a16:creationId xmlns:a16="http://schemas.microsoft.com/office/drawing/2014/main" id="{A5693DA5-7499-77CA-906D-65C77EF7A094}"/>
              </a:ext>
            </a:extLst>
          </p:cNvPr>
          <p:cNvSpPr txBox="1"/>
          <p:nvPr/>
        </p:nvSpPr>
        <p:spPr>
          <a:xfrm>
            <a:off x="12316294" y="5550113"/>
            <a:ext cx="7540794" cy="451406"/>
          </a:xfrm>
          <a:prstGeom prst="rect">
            <a:avLst/>
          </a:prstGeom>
          <a:solidFill>
            <a:schemeClr val="bg1"/>
          </a:solidFill>
        </p:spPr>
        <p:txBody>
          <a:bodyPr wrap="square" rtlCol="0">
            <a:spAutoFit/>
          </a:bodyPr>
          <a:lstStyle/>
          <a:p>
            <a:pPr algn="l" rtl="0"/>
            <a:r>
              <a:rPr lang="en-GB" sz="1400" b="1" noProof="0" dirty="0">
                <a:solidFill>
                  <a:srgbClr val="001A70"/>
                </a:solidFill>
              </a:rPr>
              <a:t>Current ZEV Mandate car uptake trajectories with 2030 phase-out - </a:t>
            </a:r>
            <a:r>
              <a:rPr lang="en-GB" sz="1400" i="1" kern="1200" dirty="0">
                <a:solidFill>
                  <a:prstClr val="black"/>
                </a:solidFill>
                <a:latin typeface="Arial"/>
              </a:rPr>
              <a:t>Source:</a:t>
            </a:r>
            <a:r>
              <a:rPr lang="en-GB" sz="1400" i="1" kern="1200" baseline="30000" dirty="0">
                <a:solidFill>
                  <a:prstClr val="black"/>
                </a:solidFill>
                <a:latin typeface="Arial"/>
              </a:rPr>
              <a:t> </a:t>
            </a:r>
            <a:r>
              <a:rPr lang="en-GB" sz="1400" i="1" kern="1200" dirty="0">
                <a:solidFill>
                  <a:prstClr val="black"/>
                </a:solidFill>
                <a:latin typeface="Arial"/>
              </a:rPr>
              <a:t>DfT analysis </a:t>
            </a:r>
          </a:p>
          <a:p>
            <a:endParaRPr lang="en-GB" sz="1400" b="1" baseline="30000" noProof="0" dirty="0">
              <a:solidFill>
                <a:srgbClr val="001A70"/>
              </a:solidFill>
            </a:endParaRPr>
          </a:p>
        </p:txBody>
      </p:sp>
    </p:spTree>
    <p:extLst>
      <p:ext uri="{BB962C8B-B14F-4D97-AF65-F5344CB8AC3E}">
        <p14:creationId xmlns:p14="http://schemas.microsoft.com/office/powerpoint/2010/main" val="38487197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739F9-A3E3-7C9D-5B67-BFA2AB95C055}"/>
            </a:ext>
          </a:extLst>
        </p:cNvPr>
        <p:cNvGrpSpPr/>
        <p:nvPr/>
      </p:nvGrpSpPr>
      <p:grpSpPr>
        <a:xfrm>
          <a:off x="0" y="0"/>
          <a:ext cx="0" cy="0"/>
          <a:chOff x="0" y="0"/>
          <a:chExt cx="0" cy="0"/>
        </a:xfrm>
      </p:grpSpPr>
      <p:sp>
        <p:nvSpPr>
          <p:cNvPr id="5" name="Text Placeholder 5">
            <a:extLst>
              <a:ext uri="{FF2B5EF4-FFF2-40B4-BE49-F238E27FC236}">
                <a16:creationId xmlns:a16="http://schemas.microsoft.com/office/drawing/2014/main" id="{B41C0054-F149-060E-2F37-A157BF3F908D}"/>
              </a:ext>
            </a:extLst>
          </p:cNvPr>
          <p:cNvSpPr txBox="1">
            <a:spLocks/>
          </p:cNvSpPr>
          <p:nvPr/>
        </p:nvSpPr>
        <p:spPr>
          <a:xfrm>
            <a:off x="788988" y="2371975"/>
            <a:ext cx="5214247" cy="8203528"/>
          </a:xfrm>
          <a:prstGeom prst="rect">
            <a:avLst/>
          </a:prstGeom>
        </p:spPr>
        <p:txBody>
          <a:bodyPr vert="horz" lIns="91440" tIns="45720" rIns="91440" bIns="45720" rtlCol="0">
            <a:noAutofit/>
          </a:bodyPr>
          <a:lstStyle>
            <a:lvl1pPr marL="0" marR="0" indent="0" algn="l" defTabSz="914403" rtl="0" eaLnBrk="1" fontAlgn="auto" latinLnBrk="0" hangingPunct="1">
              <a:lnSpc>
                <a:spcPct val="90000"/>
              </a:lnSpc>
              <a:spcBef>
                <a:spcPts val="1000"/>
              </a:spcBef>
              <a:spcAft>
                <a:spcPts val="0"/>
              </a:spcAft>
              <a:buClr>
                <a:srgbClr val="E35205"/>
              </a:buClr>
              <a:buSzTx/>
              <a:buFont typeface="Wingdings" panose="05000000000000000000" pitchFamily="2" charset="2"/>
              <a:buNone/>
              <a:tabLst/>
              <a:defRPr sz="2800" b="1" kern="1200">
                <a:solidFill>
                  <a:srgbClr val="007E7F"/>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4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l" defTabSz="914403" rtl="0" eaLnBrk="1" fontAlgn="auto" latinLnBrk="0" hangingPunct="1">
              <a:lnSpc>
                <a:spcPct val="110000"/>
              </a:lnSpc>
              <a:spcBef>
                <a:spcPts val="1000"/>
              </a:spcBef>
              <a:spcAft>
                <a:spcPts val="0"/>
              </a:spcAft>
              <a:buClr>
                <a:srgbClr val="E35205"/>
              </a:buClr>
              <a:buSzTx/>
              <a:tabLst/>
              <a:defRPr/>
            </a:pPr>
            <a:r>
              <a:rPr kumimoji="0" lang="en-GB" sz="3000" b="0" i="0" u="none" strike="noStrike" kern="1200" cap="none" spc="0" normalizeH="0" baseline="0" noProof="0" dirty="0">
                <a:ln>
                  <a:noFill/>
                </a:ln>
                <a:solidFill>
                  <a:srgbClr val="000000"/>
                </a:solidFill>
                <a:effectLst/>
                <a:uLnTx/>
                <a:uFillTx/>
                <a:latin typeface="Poppins SemiBold" panose="00000700000000000000" pitchFamily="2" charset="0"/>
                <a:cs typeface="Poppins SemiBold" panose="00000700000000000000" pitchFamily="2" charset="0"/>
              </a:rPr>
              <a:t>The UK Government has launched a campaign to promote electric vehicles across TV, radio and digital outlets.</a:t>
            </a:r>
          </a:p>
          <a:p>
            <a:pPr marR="0" lvl="0" algn="l" defTabSz="914403" rtl="0" eaLnBrk="1" fontAlgn="auto" latinLnBrk="0" hangingPunct="1">
              <a:lnSpc>
                <a:spcPct val="110000"/>
              </a:lnSpc>
              <a:spcBef>
                <a:spcPts val="1000"/>
              </a:spcBef>
              <a:spcAft>
                <a:spcPts val="0"/>
              </a:spcAft>
              <a:buClr>
                <a:srgbClr val="E35205"/>
              </a:buClr>
              <a:buSzTx/>
              <a:tabLst/>
              <a:defRPr/>
            </a:pPr>
            <a:endParaRPr lang="en-GB" sz="3000" b="0" dirty="0">
              <a:solidFill>
                <a:srgbClr val="000000"/>
              </a:solidFill>
              <a:latin typeface="Poppins Regular" panose="00000500000000000000" pitchFamily="2" charset="0"/>
              <a:cs typeface="Poppins Regular" panose="00000500000000000000" pitchFamily="2" charset="0"/>
            </a:endParaRPr>
          </a:p>
          <a:p>
            <a:pPr marR="0" lvl="0" algn="l" defTabSz="914403" rtl="0" eaLnBrk="1" fontAlgn="auto" latinLnBrk="0" hangingPunct="1">
              <a:lnSpc>
                <a:spcPct val="110000"/>
              </a:lnSpc>
              <a:spcBef>
                <a:spcPts val="1000"/>
              </a:spcBef>
              <a:spcAft>
                <a:spcPts val="0"/>
              </a:spcAft>
              <a:buClr>
                <a:srgbClr val="E35205"/>
              </a:buClr>
              <a:buSzTx/>
              <a:tabLst/>
              <a:defRPr/>
            </a:pPr>
            <a:r>
              <a:rPr kumimoji="0" lang="en-GB" b="0" i="0" u="none" strike="noStrike" kern="1200" cap="none" spc="0" normalizeH="0" baseline="0" noProof="0" dirty="0">
                <a:ln>
                  <a:noFill/>
                </a:ln>
                <a:solidFill>
                  <a:srgbClr val="000000"/>
                </a:solidFill>
                <a:effectLst/>
                <a:uLnTx/>
                <a:uFillTx/>
                <a:latin typeface="Poppins Regular" panose="00000500000000000000" pitchFamily="2" charset="0"/>
                <a:cs typeface="Poppins Regular" panose="00000500000000000000" pitchFamily="2" charset="0"/>
              </a:rPr>
              <a:t>The campaign highlights how drivers can save up to £3,750 off the cost of a new EV through the Electric Car Grant, alongside up to £1,400 on annual fuel and maintenance costs</a:t>
            </a:r>
          </a:p>
          <a:p>
            <a:pPr marR="0" lvl="0" algn="l" defTabSz="914403" rtl="0" eaLnBrk="1" fontAlgn="auto" latinLnBrk="0" hangingPunct="1">
              <a:lnSpc>
                <a:spcPct val="110000"/>
              </a:lnSpc>
              <a:spcBef>
                <a:spcPts val="1000"/>
              </a:spcBef>
              <a:spcAft>
                <a:spcPts val="0"/>
              </a:spcAft>
              <a:buClr>
                <a:srgbClr val="E35205"/>
              </a:buClr>
              <a:buSzTx/>
              <a:tabLst/>
              <a:defRPr/>
            </a:pPr>
            <a:endParaRPr kumimoji="0" lang="en-GB" sz="30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pic>
        <p:nvPicPr>
          <p:cNvPr id="1026" name="Picture 2">
            <a:extLst>
              <a:ext uri="{FF2B5EF4-FFF2-40B4-BE49-F238E27FC236}">
                <a16:creationId xmlns:a16="http://schemas.microsoft.com/office/drawing/2014/main" id="{2C0BF664-F0DC-FE10-83A6-ACDD50B4E0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0557" y="2238789"/>
            <a:ext cx="13663543" cy="6831772"/>
          </a:xfrm>
          <a:prstGeom prst="rect">
            <a:avLst/>
          </a:prstGeom>
          <a:noFill/>
          <a:extLst>
            <a:ext uri="{909E8E84-426E-40DD-AFC4-6F175D3DCCD1}">
              <a14:hiddenFill xmlns:a14="http://schemas.microsoft.com/office/drawing/2010/main">
                <a:solidFill>
                  <a:srgbClr val="FFFFFF"/>
                </a:solidFill>
              </a14:hiddenFill>
            </a:ext>
          </a:extLst>
        </p:spPr>
      </p:pic>
      <p:sp>
        <p:nvSpPr>
          <p:cNvPr id="11" name="Text Placeholder 5">
            <a:extLst>
              <a:ext uri="{FF2B5EF4-FFF2-40B4-BE49-F238E27FC236}">
                <a16:creationId xmlns:a16="http://schemas.microsoft.com/office/drawing/2014/main" id="{C64CD531-280D-94D4-7404-7CCA464E23DB}"/>
              </a:ext>
            </a:extLst>
          </p:cNvPr>
          <p:cNvSpPr txBox="1">
            <a:spLocks/>
          </p:cNvSpPr>
          <p:nvPr/>
        </p:nvSpPr>
        <p:spPr>
          <a:xfrm>
            <a:off x="6440556" y="9070561"/>
            <a:ext cx="13663543" cy="1546154"/>
          </a:xfrm>
          <a:prstGeom prst="rect">
            <a:avLst/>
          </a:prstGeom>
        </p:spPr>
        <p:txBody>
          <a:bodyPr vert="horz" lIns="91440" tIns="45720" rIns="91440" bIns="45720" rtlCol="0">
            <a:normAutofit/>
          </a:bodyPr>
          <a:lstStyle>
            <a:lvl1pPr marL="0" marR="0" indent="0" algn="l" defTabSz="914403" rtl="0" eaLnBrk="1" fontAlgn="auto" latinLnBrk="0" hangingPunct="1">
              <a:lnSpc>
                <a:spcPct val="90000"/>
              </a:lnSpc>
              <a:spcBef>
                <a:spcPts val="1000"/>
              </a:spcBef>
              <a:spcAft>
                <a:spcPts val="0"/>
              </a:spcAft>
              <a:buClr>
                <a:srgbClr val="E35205"/>
              </a:buClr>
              <a:buSzTx/>
              <a:buFont typeface="Wingdings" panose="05000000000000000000" pitchFamily="2" charset="2"/>
              <a:buNone/>
              <a:tabLst/>
              <a:defRPr sz="2800" b="1" kern="1200">
                <a:solidFill>
                  <a:srgbClr val="007E7F"/>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4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l" defTabSz="914403" rtl="0" eaLnBrk="1" fontAlgn="auto" latinLnBrk="0" hangingPunct="1">
              <a:lnSpc>
                <a:spcPct val="110000"/>
              </a:lnSpc>
              <a:spcBef>
                <a:spcPts val="1000"/>
              </a:spcBef>
              <a:spcAft>
                <a:spcPts val="0"/>
              </a:spcAft>
              <a:buClr>
                <a:srgbClr val="E35205"/>
              </a:buClr>
              <a:buSzTx/>
              <a:tabLst/>
              <a:defRPr/>
            </a:pPr>
            <a:r>
              <a:rPr kumimoji="0" lang="en-GB" sz="2400" b="0" i="0" u="none" strike="noStrike" kern="1200" cap="none" spc="0" normalizeH="0" baseline="0" noProof="0" dirty="0">
                <a:ln>
                  <a:noFill/>
                </a:ln>
                <a:solidFill>
                  <a:srgbClr val="000000"/>
                </a:solidFill>
                <a:effectLst/>
                <a:uLnTx/>
                <a:uFillTx/>
                <a:latin typeface="Poppins Regular" panose="00000500000000000000" pitchFamily="2" charset="0"/>
                <a:cs typeface="Poppins Regular" panose="00000500000000000000" pitchFamily="2" charset="0"/>
              </a:rPr>
              <a:t>The Department for Transport (DfT)’s “Get that electric feeling” campaign.</a:t>
            </a:r>
          </a:p>
          <a:p>
            <a:pPr marR="0" lvl="0" algn="l" defTabSz="914403" rtl="0" eaLnBrk="1" fontAlgn="auto" latinLnBrk="0" hangingPunct="1">
              <a:lnSpc>
                <a:spcPct val="110000"/>
              </a:lnSpc>
              <a:spcBef>
                <a:spcPts val="1000"/>
              </a:spcBef>
              <a:spcAft>
                <a:spcPts val="0"/>
              </a:spcAft>
              <a:buClr>
                <a:srgbClr val="E35205"/>
              </a:buClr>
              <a:buSzTx/>
              <a:tabLst/>
              <a:defRPr/>
            </a:pPr>
            <a:r>
              <a:rPr kumimoji="0" lang="en-GB" sz="2400" b="0" i="0" u="none" strike="noStrike" kern="1200" cap="none" spc="0" normalizeH="0" baseline="0" noProof="0" dirty="0">
                <a:ln>
                  <a:noFill/>
                </a:ln>
                <a:solidFill>
                  <a:srgbClr val="000000"/>
                </a:solidFill>
                <a:effectLst/>
                <a:uLnTx/>
                <a:uFillTx/>
                <a:latin typeface="Poppins Regular" panose="00000500000000000000" pitchFamily="2" charset="0"/>
                <a:cs typeface="Poppins Regular" panose="00000500000000000000" pitchFamily="2" charset="0"/>
                <a:hlinkClick r:id="rId4"/>
              </a:rPr>
              <a:t>https://www.gov.uk/government/news/get-that-electric-feeling-new-campaign-launched-to-show-savings-and-benefits-of-going-electric</a:t>
            </a:r>
            <a:endParaRPr kumimoji="0" lang="en-GB" sz="2400" b="0" i="0" u="none" strike="noStrike" kern="1200" cap="none" spc="0" normalizeH="0" baseline="0" noProof="0" dirty="0">
              <a:ln>
                <a:noFill/>
              </a:ln>
              <a:solidFill>
                <a:srgbClr val="000000"/>
              </a:solidFill>
              <a:effectLst/>
              <a:uLnTx/>
              <a:uFillTx/>
              <a:latin typeface="Poppins Regular" panose="00000500000000000000" pitchFamily="2" charset="0"/>
              <a:cs typeface="Poppins Regular" panose="00000500000000000000" pitchFamily="2" charset="0"/>
            </a:endParaRPr>
          </a:p>
        </p:txBody>
      </p:sp>
      <p:sp>
        <p:nvSpPr>
          <p:cNvPr id="15" name="Title 6">
            <a:extLst>
              <a:ext uri="{FF2B5EF4-FFF2-40B4-BE49-F238E27FC236}">
                <a16:creationId xmlns:a16="http://schemas.microsoft.com/office/drawing/2014/main" id="{3F971A71-8A5D-360A-4E3C-09C3F34B6CDD}"/>
              </a:ext>
            </a:extLst>
          </p:cNvPr>
          <p:cNvSpPr>
            <a:spLocks noGrp="1"/>
          </p:cNvSpPr>
          <p:nvPr>
            <p:ph type="title"/>
          </p:nvPr>
        </p:nvSpPr>
        <p:spPr>
          <a:xfrm>
            <a:off x="788987" y="587020"/>
            <a:ext cx="18526126" cy="859659"/>
          </a:xfrm>
        </p:spPr>
        <p:txBody>
          <a:bodyPr lIns="0" tIns="0" rIns="0" bIns="0" anchor="t">
            <a:spAutoFit/>
          </a:bodyPr>
          <a:lstStyle/>
          <a:p>
            <a:r>
              <a:rPr lang="en-GB" dirty="0">
                <a:latin typeface="Poppins"/>
                <a:cs typeface="Poppins"/>
              </a:rPr>
              <a:t>Timeline: Promotion and EV grant</a:t>
            </a:r>
          </a:p>
        </p:txBody>
      </p:sp>
    </p:spTree>
    <p:extLst>
      <p:ext uri="{BB962C8B-B14F-4D97-AF65-F5344CB8AC3E}">
        <p14:creationId xmlns:p14="http://schemas.microsoft.com/office/powerpoint/2010/main" val="3344957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94A52E30-4C0E-BD39-B3B9-E1CF761E9C84}"/>
              </a:ext>
            </a:extLst>
          </p:cNvPr>
          <p:cNvSpPr>
            <a:spLocks noGrp="1"/>
          </p:cNvSpPr>
          <p:nvPr>
            <p:ph type="title"/>
          </p:nvPr>
        </p:nvSpPr>
        <p:spPr>
          <a:xfrm>
            <a:off x="788987" y="587020"/>
            <a:ext cx="18526126" cy="859659"/>
          </a:xfrm>
        </p:spPr>
        <p:txBody>
          <a:bodyPr/>
          <a:lstStyle/>
          <a:p>
            <a:r>
              <a:rPr lang="en-GB" kern="1200" noProof="0">
                <a:latin typeface="Poppins Regular"/>
                <a:ea typeface="+mj-ea"/>
                <a:cs typeface="Poppins Regular"/>
              </a:rPr>
              <a:t>How many vehicles are there </a:t>
            </a:r>
            <a:r>
              <a:rPr lang="en-GB" noProof="0">
                <a:latin typeface="Poppins Regular"/>
                <a:cs typeface="Poppins Regular"/>
              </a:rPr>
              <a:t>on the roads?</a:t>
            </a:r>
            <a:endParaRPr lang="en-GB" noProof="0"/>
          </a:p>
        </p:txBody>
      </p:sp>
      <p:sp>
        <p:nvSpPr>
          <p:cNvPr id="8" name="TextBox 7">
            <a:extLst>
              <a:ext uri="{FF2B5EF4-FFF2-40B4-BE49-F238E27FC236}">
                <a16:creationId xmlns:a16="http://schemas.microsoft.com/office/drawing/2014/main" id="{6828E596-1210-EC96-598D-07B6E089DC00}"/>
              </a:ext>
            </a:extLst>
          </p:cNvPr>
          <p:cNvSpPr txBox="1"/>
          <p:nvPr/>
        </p:nvSpPr>
        <p:spPr>
          <a:xfrm>
            <a:off x="11796381" y="10618343"/>
            <a:ext cx="7772451" cy="400110"/>
          </a:xfrm>
          <a:prstGeom prst="rect">
            <a:avLst/>
          </a:prstGeom>
          <a:noFill/>
        </p:spPr>
        <p:txBody>
          <a:bodyPr wrap="square" lIns="91440" tIns="45720" rIns="91440" bIns="45720" rtlCol="0" anchor="t">
            <a:spAutoFit/>
          </a:bodyPr>
          <a:lstStyle/>
          <a:p>
            <a:pPr algn="l" defTabSz="457200" rtl="0">
              <a:defRPr/>
            </a:pPr>
            <a:r>
              <a:rPr lang="en-GB" sz="2000" b="1" kern="1200" noProof="0">
                <a:solidFill>
                  <a:schemeClr val="tx2">
                    <a:lumMod val="60000"/>
                    <a:lumOff val="40000"/>
                  </a:schemeClr>
                </a:solidFill>
                <a:latin typeface="Poppins"/>
                <a:ea typeface="+mn-ea"/>
                <a:cs typeface="Poppins"/>
              </a:rPr>
              <a:t>Source: </a:t>
            </a:r>
            <a:r>
              <a:rPr lang="en-GB" sz="2000" b="1" noProof="0" err="1">
                <a:hlinkClick r:id="rId3"/>
              </a:rPr>
              <a:t>Motorparc</a:t>
            </a:r>
            <a:r>
              <a:rPr lang="en-GB" sz="2000" b="1" noProof="0">
                <a:hlinkClick r:id="rId3"/>
              </a:rPr>
              <a:t> Vehicles in Use (UK) - SMMT</a:t>
            </a:r>
            <a:endParaRPr lang="en-GB" sz="2000" b="1" kern="1200" noProof="0">
              <a:solidFill>
                <a:schemeClr val="tx2">
                  <a:lumMod val="60000"/>
                  <a:lumOff val="40000"/>
                </a:schemeClr>
              </a:solidFill>
              <a:latin typeface="Poppins"/>
              <a:ea typeface="+mn-ea"/>
              <a:cs typeface="Poppins"/>
            </a:endParaRPr>
          </a:p>
        </p:txBody>
      </p:sp>
      <p:pic>
        <p:nvPicPr>
          <p:cNvPr id="3" name="Picture 2">
            <a:extLst>
              <a:ext uri="{FF2B5EF4-FFF2-40B4-BE49-F238E27FC236}">
                <a16:creationId xmlns:a16="http://schemas.microsoft.com/office/drawing/2014/main" id="{3127F9B9-BF8C-8306-F42D-0144EFB04732}"/>
              </a:ext>
            </a:extLst>
          </p:cNvPr>
          <p:cNvPicPr>
            <a:picLocks noChangeAspect="1"/>
          </p:cNvPicPr>
          <p:nvPr/>
        </p:nvPicPr>
        <p:blipFill>
          <a:blip r:embed="rId4"/>
          <a:stretch>
            <a:fillRect/>
          </a:stretch>
        </p:blipFill>
        <p:spPr>
          <a:xfrm>
            <a:off x="788986" y="1446679"/>
            <a:ext cx="17971979" cy="8985990"/>
          </a:xfrm>
          <a:prstGeom prst="rect">
            <a:avLst/>
          </a:prstGeom>
        </p:spPr>
      </p:pic>
    </p:spTree>
    <p:extLst>
      <p:ext uri="{BB962C8B-B14F-4D97-AF65-F5344CB8AC3E}">
        <p14:creationId xmlns:p14="http://schemas.microsoft.com/office/powerpoint/2010/main" val="591458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09DD4-50EF-8AB6-7076-AFE2A8ADE9CB}"/>
            </a:ext>
          </a:extLst>
        </p:cNvPr>
        <p:cNvGrpSpPr/>
        <p:nvPr/>
      </p:nvGrpSpPr>
      <p:grpSpPr>
        <a:xfrm>
          <a:off x="0" y="0"/>
          <a:ext cx="0" cy="0"/>
          <a:chOff x="0" y="0"/>
          <a:chExt cx="0" cy="0"/>
        </a:xfrm>
      </p:grpSpPr>
      <p:sp>
        <p:nvSpPr>
          <p:cNvPr id="9" name="Rectangle 2">
            <a:extLst>
              <a:ext uri="{FF2B5EF4-FFF2-40B4-BE49-F238E27FC236}">
                <a16:creationId xmlns:a16="http://schemas.microsoft.com/office/drawing/2014/main" id="{D6F6D530-3774-900B-DCD3-7BBBED62151B}"/>
              </a:ext>
            </a:extLst>
          </p:cNvPr>
          <p:cNvSpPr txBox="1">
            <a:spLocks noChangeArrowheads="1"/>
          </p:cNvSpPr>
          <p:nvPr/>
        </p:nvSpPr>
        <p:spPr bwMode="auto">
          <a:xfrm>
            <a:off x="788987" y="1794292"/>
            <a:ext cx="6491224" cy="8436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Autofit/>
          </a:bodyPr>
          <a:lstStyle>
            <a:lvl1pPr algn="l" defTabSz="457200" rtl="0" eaLnBrk="1" latinLnBrk="0" hangingPunct="1">
              <a:spcBef>
                <a:spcPct val="0"/>
              </a:spcBef>
              <a:buNone/>
              <a:defRPr sz="3000" kern="1200">
                <a:solidFill>
                  <a:schemeClr val="tx1"/>
                </a:solidFill>
                <a:latin typeface="Poppins Regular"/>
                <a:ea typeface="+mj-ea"/>
                <a:cs typeface="Poppins Regula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3200" b="1" i="0" u="none" strike="noStrike" kern="1200" cap="none" spc="0" normalizeH="0" baseline="0" noProof="0" dirty="0">
                <a:ln>
                  <a:noFill/>
                </a:ln>
                <a:solidFill>
                  <a:prstClr val="black"/>
                </a:solidFill>
                <a:effectLst/>
                <a:uLnTx/>
                <a:uFillTx/>
                <a:latin typeface="Poppins Regular" panose="00000500000000000000" pitchFamily="2" charset="0"/>
                <a:ea typeface="+mj-ea"/>
                <a:cs typeface="Poppins Regular" panose="00000500000000000000" pitchFamily="2" charset="0"/>
              </a:rPr>
              <a:t>As of the end of August 2026, 3,358,019 are plug-in vehicles, about 8.2% of the total.</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3200" b="0" i="0" u="none" strike="noStrike" kern="1200" cap="none" spc="0" normalizeH="0" baseline="0" noProof="0" dirty="0">
              <a:ln>
                <a:noFill/>
              </a:ln>
              <a:solidFill>
                <a:prstClr val="black"/>
              </a:solidFill>
              <a:effectLst/>
              <a:uLnTx/>
              <a:uFillTx/>
              <a:latin typeface="Poppins Regular" panose="00000500000000000000" pitchFamily="2" charset="0"/>
              <a:ea typeface="+mj-ea"/>
              <a:cs typeface="Poppins Regular" panose="00000500000000000000" pitchFamily="2" charset="0"/>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altLang="en-US" sz="3200" b="0" i="0" u="none" strike="noStrike" kern="1200" cap="none" spc="0" normalizeH="0" baseline="0" noProof="0" dirty="0">
                <a:ln>
                  <a:noFill/>
                </a:ln>
                <a:solidFill>
                  <a:prstClr val="black"/>
                </a:solidFill>
                <a:effectLst/>
                <a:uLnTx/>
                <a:uFillTx/>
                <a:latin typeface="Poppins Regular" panose="00000500000000000000" pitchFamily="2" charset="0"/>
                <a:ea typeface="+mj-ea"/>
                <a:cs typeface="Poppins Regular" panose="00000500000000000000" pitchFamily="2" charset="0"/>
              </a:rPr>
              <a:t>Over 2.1 million BEV</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altLang="en-US" sz="3200" b="0" i="0" u="none" strike="noStrike" kern="1200" cap="none" spc="0" normalizeH="0" baseline="0" noProof="0" dirty="0">
                <a:ln>
                  <a:noFill/>
                </a:ln>
                <a:solidFill>
                  <a:prstClr val="black"/>
                </a:solidFill>
                <a:effectLst/>
                <a:uLnTx/>
                <a:uFillTx/>
                <a:latin typeface="Poppins Regular" panose="00000500000000000000" pitchFamily="2" charset="0"/>
                <a:ea typeface="+mj-ea"/>
                <a:cs typeface="Poppins Regular" panose="00000500000000000000" pitchFamily="2" charset="0"/>
              </a:rPr>
              <a:t>Over 1.1 million PHEV</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GB" altLang="en-US" sz="3200" b="0" i="0" u="none" strike="noStrike" kern="1200" cap="none" spc="0" normalizeH="0" baseline="0" noProof="0" dirty="0">
              <a:ln>
                <a:noFill/>
              </a:ln>
              <a:solidFill>
                <a:prstClr val="black"/>
              </a:solidFill>
              <a:effectLst/>
              <a:uLnTx/>
              <a:uFillTx/>
              <a:latin typeface="Poppins Regular" panose="00000500000000000000" pitchFamily="2" charset="0"/>
              <a:ea typeface="+mj-ea"/>
              <a:cs typeface="Poppins Regular" panose="000005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3200" b="0" i="0" u="none" strike="noStrike" kern="1200" cap="none" spc="0" normalizeH="0" baseline="0" noProof="0" dirty="0">
                <a:ln>
                  <a:noFill/>
                </a:ln>
                <a:solidFill>
                  <a:prstClr val="black"/>
                </a:solidFill>
                <a:effectLst/>
                <a:uLnTx/>
                <a:uFillTx/>
                <a:latin typeface="Poppins Regular" panose="00000500000000000000" pitchFamily="2" charset="0"/>
                <a:ea typeface="+mj-ea"/>
                <a:cs typeface="Poppins Regular" panose="00000500000000000000" pitchFamily="2" charset="0"/>
              </a:rPr>
              <a:t>BEVs are consistently outpacing PHEVs in the market, now comprising 65% of plug-in vehicle sales.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950" b="0" i="0" u="none" strike="noStrike" kern="1200" cap="none" spc="0" normalizeH="0" baseline="0" noProof="0" dirty="0">
              <a:ln>
                <a:noFill/>
              </a:ln>
              <a:solidFill>
                <a:prstClr val="black"/>
              </a:solidFill>
              <a:effectLst/>
              <a:uLnTx/>
              <a:uFillTx/>
              <a:latin typeface="Poppins Regular" panose="00000500000000000000" pitchFamily="2" charset="0"/>
              <a:ea typeface="+mj-ea"/>
              <a:cs typeface="Poppins Regular" panose="000005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950" b="0" i="0" u="none" strike="noStrike" kern="1200" cap="none" spc="0" normalizeH="0" baseline="0" noProof="0" dirty="0">
              <a:ln>
                <a:noFill/>
              </a:ln>
              <a:solidFill>
                <a:prstClr val="black"/>
              </a:solidFill>
              <a:effectLst/>
              <a:uLnTx/>
              <a:uFillTx/>
              <a:latin typeface="Poppins Regular" panose="00000500000000000000" pitchFamily="2" charset="0"/>
              <a:ea typeface="+mj-ea"/>
              <a:cs typeface="Poppins Regular" panose="00000500000000000000" pitchFamily="2" charset="0"/>
            </a:endParaRPr>
          </a:p>
        </p:txBody>
      </p:sp>
      <p:sp>
        <p:nvSpPr>
          <p:cNvPr id="8" name="TextBox 7">
            <a:extLst>
              <a:ext uri="{FF2B5EF4-FFF2-40B4-BE49-F238E27FC236}">
                <a16:creationId xmlns:a16="http://schemas.microsoft.com/office/drawing/2014/main" id="{63DE64B2-D18A-3AC4-6972-CBAF1346EFA1}"/>
              </a:ext>
            </a:extLst>
          </p:cNvPr>
          <p:cNvSpPr txBox="1"/>
          <p:nvPr/>
        </p:nvSpPr>
        <p:spPr>
          <a:xfrm>
            <a:off x="11900160" y="10722330"/>
            <a:ext cx="7414953" cy="40011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44546A">
                    <a:lumMod val="60000"/>
                    <a:lumOff val="40000"/>
                  </a:srgbClr>
                </a:solidFill>
                <a:effectLst/>
                <a:uLnTx/>
                <a:uFillTx/>
                <a:latin typeface="Poppins"/>
                <a:ea typeface="+mn-ea"/>
                <a:cs typeface="Poppins"/>
              </a:rPr>
              <a:t>Source: </a:t>
            </a:r>
            <a:r>
              <a:rPr kumimoji="0" lang="en-GB" sz="2000" b="0" i="0" u="none" strike="noStrike" kern="1200" cap="none" spc="0" normalizeH="0" baseline="0" noProof="0">
                <a:ln>
                  <a:noFill/>
                </a:ln>
                <a:solidFill>
                  <a:srgbClr val="44546A">
                    <a:lumMod val="60000"/>
                    <a:lumOff val="40000"/>
                  </a:srgbClr>
                </a:solidFill>
                <a:effectLst/>
                <a:uLnTx/>
                <a:uFillTx/>
                <a:latin typeface="Poppins"/>
                <a:ea typeface="+mn-ea"/>
                <a:cs typeface="Poppins"/>
                <a:hlinkClick r:id="rId3">
                  <a:extLst>
                    <a:ext uri="{A12FA001-AC4F-418D-AE19-62706E023703}">
                      <ahyp:hlinkClr xmlns:ahyp="http://schemas.microsoft.com/office/drawing/2018/hyperlinkcolor" val="tx"/>
                    </a:ext>
                  </a:extLst>
                </a:hlinkClick>
              </a:rPr>
              <a:t>https://www.zap-map.com/ev-stats/ev-market</a:t>
            </a:r>
            <a:endParaRPr kumimoji="0" lang="en-GB" sz="2000" b="0" i="0" u="none" strike="noStrike" kern="1200" cap="none" spc="0" normalizeH="0" baseline="0" noProof="0">
              <a:ln>
                <a:noFill/>
              </a:ln>
              <a:solidFill>
                <a:srgbClr val="44546A">
                  <a:lumMod val="60000"/>
                  <a:lumOff val="40000"/>
                </a:srgbClr>
              </a:solidFill>
              <a:effectLst/>
              <a:uLnTx/>
              <a:uFillTx/>
              <a:latin typeface="Poppins"/>
              <a:ea typeface="+mn-ea"/>
              <a:cs typeface="Poppins"/>
            </a:endParaRPr>
          </a:p>
        </p:txBody>
      </p:sp>
      <p:sp>
        <p:nvSpPr>
          <p:cNvPr id="2" name="Title 6">
            <a:extLst>
              <a:ext uri="{FF2B5EF4-FFF2-40B4-BE49-F238E27FC236}">
                <a16:creationId xmlns:a16="http://schemas.microsoft.com/office/drawing/2014/main" id="{E89C924E-7750-CEAF-FE62-BCE14ABD6038}"/>
              </a:ext>
            </a:extLst>
          </p:cNvPr>
          <p:cNvSpPr txBox="1">
            <a:spLocks/>
          </p:cNvSpPr>
          <p:nvPr/>
        </p:nvSpPr>
        <p:spPr>
          <a:xfrm>
            <a:off x="788987" y="587020"/>
            <a:ext cx="18526126" cy="859659"/>
          </a:xfrm>
          <a:prstGeom prst="rect">
            <a:avLst/>
          </a:prstGeom>
        </p:spPr>
        <p:txBody>
          <a:bodyPr lIns="0" tIns="0" rIns="0" bIns="0" anchor="t">
            <a:spAutoFit/>
          </a:bodyPr>
          <a:lstStyle>
            <a:lvl1pPr algn="l" defTabSz="914400" rtl="0" eaLnBrk="1" latinLnBrk="0" hangingPunct="1">
              <a:lnSpc>
                <a:spcPct val="90000"/>
              </a:lnSpc>
              <a:spcBef>
                <a:spcPct val="0"/>
              </a:spcBef>
              <a:buNone/>
              <a:defRPr sz="6150" kern="1200">
                <a:solidFill>
                  <a:schemeClr val="tx1"/>
                </a:solidFill>
                <a:latin typeface="Poppins" pitchFamily="2" charset="77"/>
                <a:ea typeface="+mj-ea"/>
                <a:cs typeface="Poppins" pitchFamily="2" charset="77"/>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6150" b="0" i="0" u="none" strike="noStrike" kern="1200" cap="none" spc="0" normalizeH="0" baseline="0" noProof="0">
                <a:ln>
                  <a:noFill/>
                </a:ln>
                <a:solidFill>
                  <a:prstClr val="black"/>
                </a:solidFill>
                <a:effectLst/>
                <a:uLnTx/>
                <a:uFillTx/>
                <a:latin typeface="Poppins Regular"/>
                <a:ea typeface="+mj-ea"/>
                <a:cs typeface="Poppins Regular"/>
              </a:rPr>
              <a:t>BEVs and PHEVs: Current market share</a:t>
            </a:r>
            <a:endParaRPr kumimoji="0" lang="en-GB" sz="6150" b="0" i="0" u="none" strike="noStrike" kern="1200" cap="none" spc="0" normalizeH="0" baseline="0" noProof="0">
              <a:ln>
                <a:noFill/>
              </a:ln>
              <a:solidFill>
                <a:prstClr val="black"/>
              </a:solidFill>
              <a:effectLst/>
              <a:uLnTx/>
              <a:uFillTx/>
              <a:latin typeface="Poppins"/>
              <a:ea typeface="+mj-ea"/>
              <a:cs typeface="Poppins"/>
            </a:endParaRPr>
          </a:p>
        </p:txBody>
      </p:sp>
      <p:pic>
        <p:nvPicPr>
          <p:cNvPr id="5" name="Picture 4">
            <a:extLst>
              <a:ext uri="{FF2B5EF4-FFF2-40B4-BE49-F238E27FC236}">
                <a16:creationId xmlns:a16="http://schemas.microsoft.com/office/drawing/2014/main" id="{17EBDE57-8EBA-CA56-EF59-203C89556512}"/>
              </a:ext>
            </a:extLst>
          </p:cNvPr>
          <p:cNvPicPr>
            <a:picLocks noChangeAspect="1"/>
          </p:cNvPicPr>
          <p:nvPr/>
        </p:nvPicPr>
        <p:blipFill>
          <a:blip r:embed="rId4"/>
          <a:stretch>
            <a:fillRect/>
          </a:stretch>
        </p:blipFill>
        <p:spPr>
          <a:xfrm>
            <a:off x="7244686" y="1794292"/>
            <a:ext cx="11957714" cy="8634614"/>
          </a:xfrm>
          <a:prstGeom prst="rect">
            <a:avLst/>
          </a:prstGeom>
        </p:spPr>
      </p:pic>
    </p:spTree>
    <p:extLst>
      <p:ext uri="{BB962C8B-B14F-4D97-AF65-F5344CB8AC3E}">
        <p14:creationId xmlns:p14="http://schemas.microsoft.com/office/powerpoint/2010/main" val="3602106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66B45-6C3E-2EFA-3DAA-6BA79DCE22F9}"/>
            </a:ext>
          </a:extLst>
        </p:cNvPr>
        <p:cNvGrpSpPr/>
        <p:nvPr/>
      </p:nvGrpSpPr>
      <p:grpSpPr>
        <a:xfrm>
          <a:off x="0" y="0"/>
          <a:ext cx="0" cy="0"/>
          <a:chOff x="0" y="0"/>
          <a:chExt cx="0" cy="0"/>
        </a:xfrm>
      </p:grpSpPr>
      <p:sp>
        <p:nvSpPr>
          <p:cNvPr id="9" name="Rectangle 2">
            <a:extLst>
              <a:ext uri="{FF2B5EF4-FFF2-40B4-BE49-F238E27FC236}">
                <a16:creationId xmlns:a16="http://schemas.microsoft.com/office/drawing/2014/main" id="{F3739E53-F4DE-88AF-8C9B-58AE40F32F08}"/>
              </a:ext>
            </a:extLst>
          </p:cNvPr>
          <p:cNvSpPr txBox="1">
            <a:spLocks noChangeArrowheads="1"/>
          </p:cNvSpPr>
          <p:nvPr/>
        </p:nvSpPr>
        <p:spPr bwMode="auto">
          <a:xfrm>
            <a:off x="788987" y="1794292"/>
            <a:ext cx="6491223" cy="8436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Autofit/>
          </a:bodyPr>
          <a:lstStyle>
            <a:lvl1pPr algn="l" defTabSz="457200" rtl="0" eaLnBrk="1" latinLnBrk="0" hangingPunct="1">
              <a:spcBef>
                <a:spcPct val="0"/>
              </a:spcBef>
              <a:buNone/>
              <a:defRPr sz="3000" kern="1200">
                <a:solidFill>
                  <a:schemeClr val="tx1"/>
                </a:solidFill>
                <a:latin typeface="Poppins Regular"/>
                <a:ea typeface="+mj-ea"/>
                <a:cs typeface="Poppins Regula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3200" b="0" i="0" u="none" strike="noStrike" kern="1200" cap="none" spc="0" normalizeH="0" baseline="0" noProof="0" dirty="0">
                <a:ln>
                  <a:noFill/>
                </a:ln>
                <a:solidFill>
                  <a:prstClr val="black"/>
                </a:solidFill>
                <a:effectLst/>
                <a:uLnTx/>
                <a:uFillTx/>
                <a:latin typeface="Poppins Regular" panose="00000500000000000000" pitchFamily="2" charset="0"/>
                <a:cs typeface="Poppins Regular" panose="00000500000000000000" pitchFamily="2" charset="0"/>
              </a:rPr>
              <a:t>As of the end of August 2026, there have been 355,746 fully electric cars registered.</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GB" altLang="en-US" sz="3200" dirty="0">
              <a:solidFill>
                <a:prstClr val="black"/>
              </a:solidFill>
              <a:latin typeface="Poppins Regular" panose="00000500000000000000" pitchFamily="2" charset="0"/>
              <a:cs typeface="Poppins Regular" panose="000005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3200" b="0" i="0" u="none" strike="noStrike" kern="1200" cap="none" spc="0" normalizeH="0" baseline="0" noProof="0" dirty="0">
              <a:ln>
                <a:noFill/>
              </a:ln>
              <a:solidFill>
                <a:prstClr val="black"/>
              </a:solidFill>
              <a:effectLst/>
              <a:uLnTx/>
              <a:uFillTx/>
              <a:latin typeface="Poppins Regular" panose="00000500000000000000" pitchFamily="2" charset="0"/>
              <a:cs typeface="Poppins Regular" panose="000005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GB" altLang="en-US" sz="3200" dirty="0">
                <a:solidFill>
                  <a:prstClr val="black"/>
                </a:solidFill>
                <a:latin typeface="Poppins Regular" panose="00000500000000000000" pitchFamily="2" charset="0"/>
                <a:cs typeface="Poppins Regular" panose="00000500000000000000" pitchFamily="2" charset="0"/>
              </a:rPr>
              <a:t>EVs account for </a:t>
            </a:r>
            <a:r>
              <a:rPr kumimoji="0" lang="en-GB" altLang="en-US" sz="3200" b="0" i="0" u="none" strike="noStrike" kern="1200" cap="none" spc="0" normalizeH="0" baseline="0" noProof="0" dirty="0">
                <a:ln>
                  <a:noFill/>
                </a:ln>
                <a:solidFill>
                  <a:prstClr val="black"/>
                </a:solidFill>
                <a:effectLst/>
                <a:uLnTx/>
                <a:uFillTx/>
                <a:latin typeface="Poppins Regular" panose="00000500000000000000" pitchFamily="2" charset="0"/>
                <a:cs typeface="Poppins Regular" panose="00000500000000000000" pitchFamily="2" charset="0"/>
              </a:rPr>
              <a:t>25.6% of ALL new car sales so far this year.</a:t>
            </a:r>
          </a:p>
        </p:txBody>
      </p:sp>
      <p:sp>
        <p:nvSpPr>
          <p:cNvPr id="8" name="TextBox 7">
            <a:extLst>
              <a:ext uri="{FF2B5EF4-FFF2-40B4-BE49-F238E27FC236}">
                <a16:creationId xmlns:a16="http://schemas.microsoft.com/office/drawing/2014/main" id="{67588D35-BFEB-F131-93A4-DBDA79992282}"/>
              </a:ext>
            </a:extLst>
          </p:cNvPr>
          <p:cNvSpPr txBox="1"/>
          <p:nvPr/>
        </p:nvSpPr>
        <p:spPr>
          <a:xfrm>
            <a:off x="11900160" y="10722330"/>
            <a:ext cx="7414953" cy="40011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44546A">
                    <a:lumMod val="60000"/>
                    <a:lumOff val="40000"/>
                  </a:srgbClr>
                </a:solidFill>
                <a:effectLst/>
                <a:uLnTx/>
                <a:uFillTx/>
                <a:latin typeface="Poppins"/>
                <a:ea typeface="+mn-ea"/>
                <a:cs typeface="Poppins"/>
              </a:rPr>
              <a:t>Source: </a:t>
            </a:r>
            <a:r>
              <a:rPr kumimoji="0" lang="en-GB" sz="2000" b="0" i="0" u="none" strike="noStrike" kern="1200" cap="none" spc="0" normalizeH="0" baseline="0" noProof="0">
                <a:ln>
                  <a:noFill/>
                </a:ln>
                <a:solidFill>
                  <a:srgbClr val="44546A">
                    <a:lumMod val="60000"/>
                    <a:lumOff val="40000"/>
                  </a:srgbClr>
                </a:solidFill>
                <a:effectLst/>
                <a:uLnTx/>
                <a:uFillTx/>
                <a:latin typeface="Poppins"/>
                <a:ea typeface="+mn-ea"/>
                <a:cs typeface="Poppins"/>
                <a:hlinkClick r:id="rId3">
                  <a:extLst>
                    <a:ext uri="{A12FA001-AC4F-418D-AE19-62706E023703}">
                      <ahyp:hlinkClr xmlns:ahyp="http://schemas.microsoft.com/office/drawing/2018/hyperlinkcolor" val="tx"/>
                    </a:ext>
                  </a:extLst>
                </a:hlinkClick>
              </a:rPr>
              <a:t>https://www.zap-map.com/ev-stats/ev-market</a:t>
            </a:r>
            <a:endParaRPr kumimoji="0" lang="en-GB" sz="2000" b="0" i="0" u="none" strike="noStrike" kern="1200" cap="none" spc="0" normalizeH="0" baseline="0" noProof="0">
              <a:ln>
                <a:noFill/>
              </a:ln>
              <a:solidFill>
                <a:srgbClr val="44546A">
                  <a:lumMod val="60000"/>
                  <a:lumOff val="40000"/>
                </a:srgbClr>
              </a:solidFill>
              <a:effectLst/>
              <a:uLnTx/>
              <a:uFillTx/>
              <a:latin typeface="Poppins"/>
              <a:ea typeface="+mn-ea"/>
              <a:cs typeface="Poppins"/>
            </a:endParaRPr>
          </a:p>
        </p:txBody>
      </p:sp>
      <p:sp>
        <p:nvSpPr>
          <p:cNvPr id="2" name="Title 6">
            <a:extLst>
              <a:ext uri="{FF2B5EF4-FFF2-40B4-BE49-F238E27FC236}">
                <a16:creationId xmlns:a16="http://schemas.microsoft.com/office/drawing/2014/main" id="{9C3D0FEF-D6A1-7E93-27B2-0E446CC17AAE}"/>
              </a:ext>
            </a:extLst>
          </p:cNvPr>
          <p:cNvSpPr txBox="1">
            <a:spLocks/>
          </p:cNvSpPr>
          <p:nvPr/>
        </p:nvSpPr>
        <p:spPr>
          <a:xfrm>
            <a:off x="788987" y="587020"/>
            <a:ext cx="18526126" cy="859659"/>
          </a:xfrm>
          <a:prstGeom prst="rect">
            <a:avLst/>
          </a:prstGeom>
        </p:spPr>
        <p:txBody>
          <a:bodyPr lIns="0" tIns="0" rIns="0" bIns="0" anchor="t">
            <a:spAutoFit/>
          </a:bodyPr>
          <a:lstStyle>
            <a:lvl1pPr algn="l" defTabSz="914400" rtl="0" eaLnBrk="1" latinLnBrk="0" hangingPunct="1">
              <a:lnSpc>
                <a:spcPct val="90000"/>
              </a:lnSpc>
              <a:spcBef>
                <a:spcPct val="0"/>
              </a:spcBef>
              <a:buNone/>
              <a:defRPr sz="6150" kern="1200">
                <a:solidFill>
                  <a:schemeClr val="tx1"/>
                </a:solidFill>
                <a:latin typeface="Poppins" pitchFamily="2" charset="77"/>
                <a:ea typeface="+mj-ea"/>
                <a:cs typeface="Poppins" pitchFamily="2" charset="77"/>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6150" b="0" i="0" u="none" strike="noStrike" kern="1200" cap="none" spc="0" normalizeH="0" baseline="0" noProof="0">
                <a:ln>
                  <a:noFill/>
                </a:ln>
                <a:solidFill>
                  <a:prstClr val="black"/>
                </a:solidFill>
                <a:effectLst/>
                <a:uLnTx/>
                <a:uFillTx/>
                <a:latin typeface="Poppins Regular"/>
                <a:ea typeface="+mj-ea"/>
                <a:cs typeface="Poppins Regular"/>
              </a:rPr>
              <a:t>BEVs and PHEVs: Current market share</a:t>
            </a:r>
            <a:endParaRPr kumimoji="0" lang="en-GB" sz="6150" b="0" i="0" u="none" strike="noStrike" kern="1200" cap="none" spc="0" normalizeH="0" baseline="0" noProof="0">
              <a:ln>
                <a:noFill/>
              </a:ln>
              <a:solidFill>
                <a:prstClr val="black"/>
              </a:solidFill>
              <a:effectLst/>
              <a:uLnTx/>
              <a:uFillTx/>
              <a:latin typeface="Poppins"/>
              <a:ea typeface="+mj-ea"/>
              <a:cs typeface="Poppins"/>
            </a:endParaRPr>
          </a:p>
        </p:txBody>
      </p:sp>
      <p:pic>
        <p:nvPicPr>
          <p:cNvPr id="4" name="Picture 3">
            <a:extLst>
              <a:ext uri="{FF2B5EF4-FFF2-40B4-BE49-F238E27FC236}">
                <a16:creationId xmlns:a16="http://schemas.microsoft.com/office/drawing/2014/main" id="{10422361-01C6-BFC7-BE67-67C3801D067E}"/>
              </a:ext>
            </a:extLst>
          </p:cNvPr>
          <p:cNvPicPr>
            <a:picLocks noChangeAspect="1"/>
          </p:cNvPicPr>
          <p:nvPr/>
        </p:nvPicPr>
        <p:blipFill>
          <a:blip r:embed="rId4"/>
          <a:srcRect b="1536"/>
          <a:stretch>
            <a:fillRect/>
          </a:stretch>
        </p:blipFill>
        <p:spPr>
          <a:xfrm>
            <a:off x="7280210" y="1794292"/>
            <a:ext cx="11892209" cy="8578901"/>
          </a:xfrm>
          <a:prstGeom prst="rect">
            <a:avLst/>
          </a:prstGeom>
        </p:spPr>
      </p:pic>
    </p:spTree>
    <p:extLst>
      <p:ext uri="{BB962C8B-B14F-4D97-AF65-F5344CB8AC3E}">
        <p14:creationId xmlns:p14="http://schemas.microsoft.com/office/powerpoint/2010/main" val="1177670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8C5CD-E91A-87F5-D8B7-97053203765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CC0FA87-28D4-6667-827E-997407809E66}"/>
              </a:ext>
            </a:extLst>
          </p:cNvPr>
          <p:cNvSpPr>
            <a:spLocks noGrp="1"/>
          </p:cNvSpPr>
          <p:nvPr>
            <p:ph type="title"/>
          </p:nvPr>
        </p:nvSpPr>
        <p:spPr>
          <a:xfrm>
            <a:off x="788987" y="587020"/>
            <a:ext cx="18526126" cy="859659"/>
          </a:xfrm>
        </p:spPr>
        <p:txBody>
          <a:bodyPr/>
          <a:lstStyle/>
          <a:p>
            <a:r>
              <a:rPr lang="en-GB" dirty="0"/>
              <a:t>The Change is Global</a:t>
            </a:r>
          </a:p>
        </p:txBody>
      </p:sp>
      <p:sp>
        <p:nvSpPr>
          <p:cNvPr id="3" name="TextBox 2">
            <a:extLst>
              <a:ext uri="{FF2B5EF4-FFF2-40B4-BE49-F238E27FC236}">
                <a16:creationId xmlns:a16="http://schemas.microsoft.com/office/drawing/2014/main" id="{36297A28-817D-91BA-F0D0-CD28822FEE94}"/>
              </a:ext>
            </a:extLst>
          </p:cNvPr>
          <p:cNvSpPr txBox="1"/>
          <p:nvPr/>
        </p:nvSpPr>
        <p:spPr>
          <a:xfrm>
            <a:off x="788986" y="1783665"/>
            <a:ext cx="8795885" cy="7171194"/>
          </a:xfrm>
          <a:prstGeom prst="rect">
            <a:avLst/>
          </a:prstGeom>
          <a:noFill/>
        </p:spPr>
        <p:txBody>
          <a:bodyPr wrap="square">
            <a:spAutoFit/>
          </a:bodyPr>
          <a:lstStyle/>
          <a:p>
            <a:endParaRPr lang="en-GB" sz="2800" dirty="0">
              <a:latin typeface="Poppins Regular" panose="00000500000000000000" pitchFamily="2" charset="0"/>
              <a:cs typeface="Poppins Regular" panose="00000500000000000000" pitchFamily="2" charset="0"/>
            </a:endParaRPr>
          </a:p>
          <a:p>
            <a:r>
              <a:rPr lang="en-GB" sz="3200" dirty="0">
                <a:latin typeface="Poppins Regular" panose="00000500000000000000" pitchFamily="2" charset="0"/>
                <a:cs typeface="Poppins Regular" panose="00000500000000000000" pitchFamily="2" charset="0"/>
              </a:rPr>
              <a:t>Globally, one in four new cars sold in 2025 was electric </a:t>
            </a:r>
          </a:p>
          <a:p>
            <a:endParaRPr lang="en-GB" sz="3200" dirty="0">
              <a:latin typeface="Poppins Regular" panose="00000500000000000000" pitchFamily="2" charset="0"/>
              <a:cs typeface="Poppins Regular" panose="00000500000000000000" pitchFamily="2" charset="0"/>
            </a:endParaRPr>
          </a:p>
          <a:p>
            <a:r>
              <a:rPr lang="en-GB" sz="3200" dirty="0">
                <a:latin typeface="Poppins Regular" panose="00000500000000000000" pitchFamily="2" charset="0"/>
                <a:cs typeface="Poppins Regular" panose="00000500000000000000" pitchFamily="2" charset="0"/>
              </a:rPr>
              <a:t>China remained the largest EV market, with sales growing 17% due to domestic competition and price reductions, pushing EVs to account for around 60% of total car sales in the country </a:t>
            </a:r>
          </a:p>
          <a:p>
            <a:endParaRPr lang="en-GB" sz="3200" dirty="0">
              <a:latin typeface="Poppins Regular" panose="00000500000000000000" pitchFamily="2" charset="0"/>
              <a:cs typeface="Poppins Regular" panose="00000500000000000000" pitchFamily="2" charset="0"/>
            </a:endParaRPr>
          </a:p>
          <a:p>
            <a:r>
              <a:rPr lang="en-GB" sz="3200" dirty="0">
                <a:latin typeface="Poppins Regular" panose="00000500000000000000" pitchFamily="2" charset="0"/>
                <a:cs typeface="Poppins Regular" panose="00000500000000000000" pitchFamily="2" charset="0"/>
              </a:rPr>
              <a:t>Europe experienced the fastest growth, with EV sales rising 33%, driven by Germany (+48%) and the UK (+27%)</a:t>
            </a:r>
          </a:p>
          <a:p>
            <a:endParaRPr lang="en-GB" sz="2800" dirty="0">
              <a:latin typeface="Poppins Regular" panose="00000500000000000000" pitchFamily="2" charset="0"/>
              <a:cs typeface="Poppins Regular" panose="00000500000000000000" pitchFamily="2" charset="0"/>
            </a:endParaRPr>
          </a:p>
          <a:p>
            <a:r>
              <a:rPr lang="en-GB" sz="2000" dirty="0">
                <a:latin typeface="Poppins Regular" panose="00000500000000000000" pitchFamily="2" charset="0"/>
                <a:cs typeface="Poppins Regular" panose="00000500000000000000" pitchFamily="2" charset="0"/>
                <a:hlinkClick r:id="rId3"/>
              </a:rPr>
              <a:t>Global EV sales reach 20.7 million units in 2025, growing by 20%</a:t>
            </a:r>
            <a:endParaRPr lang="en-GB" sz="2000" dirty="0">
              <a:latin typeface="Poppins Regular" panose="00000500000000000000" pitchFamily="2" charset="0"/>
              <a:cs typeface="Poppins Regular" panose="00000500000000000000" pitchFamily="2" charset="0"/>
            </a:endParaRPr>
          </a:p>
        </p:txBody>
      </p:sp>
      <p:pic>
        <p:nvPicPr>
          <p:cNvPr id="2050" name="Picture 2">
            <a:extLst>
              <a:ext uri="{FF2B5EF4-FFF2-40B4-BE49-F238E27FC236}">
                <a16:creationId xmlns:a16="http://schemas.microsoft.com/office/drawing/2014/main" id="{8EA12F4D-6649-0D43-889C-A79B17706DE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4214"/>
          <a:stretch/>
        </p:blipFill>
        <p:spPr bwMode="auto">
          <a:xfrm>
            <a:off x="10052050" y="1568522"/>
            <a:ext cx="8053613" cy="88261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813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9AA5A-558C-A668-6888-66337FCE07FE}"/>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A4A92145-B4DD-60B6-7BF4-B22A1C38F62C}"/>
              </a:ext>
            </a:extLst>
          </p:cNvPr>
          <p:cNvSpPr txBox="1">
            <a:spLocks/>
          </p:cNvSpPr>
          <p:nvPr/>
        </p:nvSpPr>
        <p:spPr>
          <a:xfrm>
            <a:off x="789639" y="587376"/>
            <a:ext cx="18524825" cy="859659"/>
          </a:xfrm>
          <a:prstGeom prst="rect">
            <a:avLst/>
          </a:prstGeom>
        </p:spPr>
        <p:txBody>
          <a:bodyPr lIns="0" tIns="0" rIns="0" bIns="0" anchor="t">
            <a:spAutoFit/>
          </a:bodyPr>
          <a:lstStyle>
            <a:lvl1pPr algn="l" defTabSz="914400" rtl="0" eaLnBrk="1" latinLnBrk="0" hangingPunct="1">
              <a:lnSpc>
                <a:spcPct val="90000"/>
              </a:lnSpc>
              <a:spcBef>
                <a:spcPct val="0"/>
              </a:spcBef>
              <a:buNone/>
              <a:defRPr sz="6150" kern="1200">
                <a:solidFill>
                  <a:schemeClr val="tx1"/>
                </a:solidFill>
                <a:latin typeface="Poppins" pitchFamily="2" charset="77"/>
                <a:ea typeface="+mj-ea"/>
                <a:cs typeface="Poppins" pitchFamily="2" charset="77"/>
              </a:defRPr>
            </a:lvl1pPr>
          </a:lstStyle>
          <a:p>
            <a:r>
              <a:rPr lang="en-GB" dirty="0">
                <a:latin typeface="Poppins Regular" panose="00000500000000000000" pitchFamily="2" charset="0"/>
                <a:cs typeface="Poppins Regular" panose="00000500000000000000" pitchFamily="2" charset="0"/>
              </a:rPr>
              <a:t>Myths, Misinformation &amp; Biased Reporting</a:t>
            </a:r>
          </a:p>
        </p:txBody>
      </p:sp>
      <p:sp>
        <p:nvSpPr>
          <p:cNvPr id="2" name="Title 3">
            <a:extLst>
              <a:ext uri="{FF2B5EF4-FFF2-40B4-BE49-F238E27FC236}">
                <a16:creationId xmlns:a16="http://schemas.microsoft.com/office/drawing/2014/main" id="{80A7E4AF-5100-0151-AC49-8E777424EB32}"/>
              </a:ext>
            </a:extLst>
          </p:cNvPr>
          <p:cNvSpPr>
            <a:spLocks noGrp="1"/>
          </p:cNvSpPr>
          <p:nvPr>
            <p:ph type="title"/>
          </p:nvPr>
        </p:nvSpPr>
        <p:spPr>
          <a:xfrm>
            <a:off x="80368" y="1660377"/>
            <a:ext cx="9336347" cy="725889"/>
          </a:xfrm>
          <a:custGeom>
            <a:avLst/>
            <a:gdLst>
              <a:gd name="csX0" fmla="*/ 0 w 9336347"/>
              <a:gd name="csY0" fmla="*/ 0 h 725889"/>
              <a:gd name="csX1" fmla="*/ 396795 w 9336347"/>
              <a:gd name="csY1" fmla="*/ 0 h 725889"/>
              <a:gd name="csX2" fmla="*/ 793589 w 9336347"/>
              <a:gd name="csY2" fmla="*/ 0 h 725889"/>
              <a:gd name="csX3" fmla="*/ 1563838 w 9336347"/>
              <a:gd name="csY3" fmla="*/ 0 h 725889"/>
              <a:gd name="csX4" fmla="*/ 2334087 w 9336347"/>
              <a:gd name="csY4" fmla="*/ 0 h 725889"/>
              <a:gd name="csX5" fmla="*/ 2730881 w 9336347"/>
              <a:gd name="csY5" fmla="*/ 0 h 725889"/>
              <a:gd name="csX6" fmla="*/ 3221040 w 9336347"/>
              <a:gd name="csY6" fmla="*/ 0 h 725889"/>
              <a:gd name="csX7" fmla="*/ 3991288 w 9336347"/>
              <a:gd name="csY7" fmla="*/ 0 h 725889"/>
              <a:gd name="csX8" fmla="*/ 4294720 w 9336347"/>
              <a:gd name="csY8" fmla="*/ 0 h 725889"/>
              <a:gd name="csX9" fmla="*/ 4598151 w 9336347"/>
              <a:gd name="csY9" fmla="*/ 0 h 725889"/>
              <a:gd name="csX10" fmla="*/ 5275036 w 9336347"/>
              <a:gd name="csY10" fmla="*/ 0 h 725889"/>
              <a:gd name="csX11" fmla="*/ 6045285 w 9336347"/>
              <a:gd name="csY11" fmla="*/ 0 h 725889"/>
              <a:gd name="csX12" fmla="*/ 6815533 w 9336347"/>
              <a:gd name="csY12" fmla="*/ 0 h 725889"/>
              <a:gd name="csX13" fmla="*/ 7585782 w 9336347"/>
              <a:gd name="csY13" fmla="*/ 0 h 725889"/>
              <a:gd name="csX14" fmla="*/ 8169304 w 9336347"/>
              <a:gd name="csY14" fmla="*/ 0 h 725889"/>
              <a:gd name="csX15" fmla="*/ 8566098 w 9336347"/>
              <a:gd name="csY15" fmla="*/ 0 h 725889"/>
              <a:gd name="csX16" fmla="*/ 9336347 w 9336347"/>
              <a:gd name="csY16" fmla="*/ 0 h 725889"/>
              <a:gd name="csX17" fmla="*/ 9336347 w 9336347"/>
              <a:gd name="csY17" fmla="*/ 377462 h 725889"/>
              <a:gd name="csX18" fmla="*/ 9336347 w 9336347"/>
              <a:gd name="csY18" fmla="*/ 725889 h 725889"/>
              <a:gd name="csX19" fmla="*/ 8752825 w 9336347"/>
              <a:gd name="csY19" fmla="*/ 725889 h 725889"/>
              <a:gd name="csX20" fmla="*/ 8356031 w 9336347"/>
              <a:gd name="csY20" fmla="*/ 725889 h 725889"/>
              <a:gd name="csX21" fmla="*/ 8052599 w 9336347"/>
              <a:gd name="csY21" fmla="*/ 725889 h 725889"/>
              <a:gd name="csX22" fmla="*/ 7469078 w 9336347"/>
              <a:gd name="csY22" fmla="*/ 725889 h 725889"/>
              <a:gd name="csX23" fmla="*/ 7165646 w 9336347"/>
              <a:gd name="csY23" fmla="*/ 725889 h 725889"/>
              <a:gd name="csX24" fmla="*/ 6582125 w 9336347"/>
              <a:gd name="csY24" fmla="*/ 725889 h 725889"/>
              <a:gd name="csX25" fmla="*/ 5905239 w 9336347"/>
              <a:gd name="csY25" fmla="*/ 725889 h 725889"/>
              <a:gd name="csX26" fmla="*/ 5228354 w 9336347"/>
              <a:gd name="csY26" fmla="*/ 725889 h 725889"/>
              <a:gd name="csX27" fmla="*/ 4738196 w 9336347"/>
              <a:gd name="csY27" fmla="*/ 725889 h 725889"/>
              <a:gd name="csX28" fmla="*/ 3967947 w 9336347"/>
              <a:gd name="csY28" fmla="*/ 725889 h 725889"/>
              <a:gd name="csX29" fmla="*/ 3291062 w 9336347"/>
              <a:gd name="csY29" fmla="*/ 725889 h 725889"/>
              <a:gd name="csX30" fmla="*/ 2707541 w 9336347"/>
              <a:gd name="csY30" fmla="*/ 725889 h 725889"/>
              <a:gd name="csX31" fmla="*/ 2030655 w 9336347"/>
              <a:gd name="csY31" fmla="*/ 725889 h 725889"/>
              <a:gd name="csX32" fmla="*/ 1353770 w 9336347"/>
              <a:gd name="csY32" fmla="*/ 725889 h 725889"/>
              <a:gd name="csX33" fmla="*/ 1050339 w 9336347"/>
              <a:gd name="csY33" fmla="*/ 725889 h 725889"/>
              <a:gd name="csX34" fmla="*/ 0 w 9336347"/>
              <a:gd name="csY34" fmla="*/ 725889 h 725889"/>
              <a:gd name="csX35" fmla="*/ 0 w 9336347"/>
              <a:gd name="csY35" fmla="*/ 348427 h 725889"/>
              <a:gd name="csX36" fmla="*/ 0 w 9336347"/>
              <a:gd name="csY36" fmla="*/ 0 h 7258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9336347" h="725889" fill="none" extrusionOk="0">
                <a:moveTo>
                  <a:pt x="0" y="0"/>
                </a:moveTo>
                <a:cubicBezTo>
                  <a:pt x="143850" y="-47425"/>
                  <a:pt x="225510" y="7543"/>
                  <a:pt x="396795" y="0"/>
                </a:cubicBezTo>
                <a:cubicBezTo>
                  <a:pt x="568080" y="-7543"/>
                  <a:pt x="674129" y="17457"/>
                  <a:pt x="793589" y="0"/>
                </a:cubicBezTo>
                <a:cubicBezTo>
                  <a:pt x="913049" y="-17457"/>
                  <a:pt x="1315174" y="15713"/>
                  <a:pt x="1563838" y="0"/>
                </a:cubicBezTo>
                <a:cubicBezTo>
                  <a:pt x="1812502" y="-15713"/>
                  <a:pt x="2092522" y="74663"/>
                  <a:pt x="2334087" y="0"/>
                </a:cubicBezTo>
                <a:cubicBezTo>
                  <a:pt x="2575652" y="-74663"/>
                  <a:pt x="2609892" y="46270"/>
                  <a:pt x="2730881" y="0"/>
                </a:cubicBezTo>
                <a:cubicBezTo>
                  <a:pt x="2851870" y="-46270"/>
                  <a:pt x="3008076" y="6135"/>
                  <a:pt x="3221040" y="0"/>
                </a:cubicBezTo>
                <a:cubicBezTo>
                  <a:pt x="3434004" y="-6135"/>
                  <a:pt x="3664045" y="29429"/>
                  <a:pt x="3991288" y="0"/>
                </a:cubicBezTo>
                <a:cubicBezTo>
                  <a:pt x="4318531" y="-29429"/>
                  <a:pt x="4196049" y="17431"/>
                  <a:pt x="4294720" y="0"/>
                </a:cubicBezTo>
                <a:cubicBezTo>
                  <a:pt x="4393391" y="-17431"/>
                  <a:pt x="4485169" y="16485"/>
                  <a:pt x="4598151" y="0"/>
                </a:cubicBezTo>
                <a:cubicBezTo>
                  <a:pt x="4711133" y="-16485"/>
                  <a:pt x="4946715" y="79139"/>
                  <a:pt x="5275036" y="0"/>
                </a:cubicBezTo>
                <a:cubicBezTo>
                  <a:pt x="5603357" y="-79139"/>
                  <a:pt x="5875731" y="31175"/>
                  <a:pt x="6045285" y="0"/>
                </a:cubicBezTo>
                <a:cubicBezTo>
                  <a:pt x="6214839" y="-31175"/>
                  <a:pt x="6512394" y="10980"/>
                  <a:pt x="6815533" y="0"/>
                </a:cubicBezTo>
                <a:cubicBezTo>
                  <a:pt x="7118672" y="-10980"/>
                  <a:pt x="7276351" y="43568"/>
                  <a:pt x="7585782" y="0"/>
                </a:cubicBezTo>
                <a:cubicBezTo>
                  <a:pt x="7895213" y="-43568"/>
                  <a:pt x="7916568" y="46253"/>
                  <a:pt x="8169304" y="0"/>
                </a:cubicBezTo>
                <a:cubicBezTo>
                  <a:pt x="8422040" y="-46253"/>
                  <a:pt x="8427498" y="16254"/>
                  <a:pt x="8566098" y="0"/>
                </a:cubicBezTo>
                <a:cubicBezTo>
                  <a:pt x="8704698" y="-16254"/>
                  <a:pt x="9140066" y="32771"/>
                  <a:pt x="9336347" y="0"/>
                </a:cubicBezTo>
                <a:cubicBezTo>
                  <a:pt x="9365705" y="169173"/>
                  <a:pt x="9292256" y="272828"/>
                  <a:pt x="9336347" y="377462"/>
                </a:cubicBezTo>
                <a:cubicBezTo>
                  <a:pt x="9380438" y="482096"/>
                  <a:pt x="9327659" y="636651"/>
                  <a:pt x="9336347" y="725889"/>
                </a:cubicBezTo>
                <a:cubicBezTo>
                  <a:pt x="9168022" y="792957"/>
                  <a:pt x="8885962" y="690650"/>
                  <a:pt x="8752825" y="725889"/>
                </a:cubicBezTo>
                <a:cubicBezTo>
                  <a:pt x="8619688" y="761128"/>
                  <a:pt x="8499345" y="689644"/>
                  <a:pt x="8356031" y="725889"/>
                </a:cubicBezTo>
                <a:cubicBezTo>
                  <a:pt x="8212717" y="762134"/>
                  <a:pt x="8158614" y="725673"/>
                  <a:pt x="8052599" y="725889"/>
                </a:cubicBezTo>
                <a:cubicBezTo>
                  <a:pt x="7946584" y="726105"/>
                  <a:pt x="7732528" y="658138"/>
                  <a:pt x="7469078" y="725889"/>
                </a:cubicBezTo>
                <a:cubicBezTo>
                  <a:pt x="7205628" y="793640"/>
                  <a:pt x="7311879" y="714622"/>
                  <a:pt x="7165646" y="725889"/>
                </a:cubicBezTo>
                <a:cubicBezTo>
                  <a:pt x="7019413" y="737156"/>
                  <a:pt x="6777449" y="684966"/>
                  <a:pt x="6582125" y="725889"/>
                </a:cubicBezTo>
                <a:cubicBezTo>
                  <a:pt x="6386801" y="766812"/>
                  <a:pt x="6082968" y="714999"/>
                  <a:pt x="5905239" y="725889"/>
                </a:cubicBezTo>
                <a:cubicBezTo>
                  <a:pt x="5727510" y="736779"/>
                  <a:pt x="5409344" y="673102"/>
                  <a:pt x="5228354" y="725889"/>
                </a:cubicBezTo>
                <a:cubicBezTo>
                  <a:pt x="5047364" y="778676"/>
                  <a:pt x="4963566" y="674470"/>
                  <a:pt x="4738196" y="725889"/>
                </a:cubicBezTo>
                <a:cubicBezTo>
                  <a:pt x="4512826" y="777308"/>
                  <a:pt x="4126369" y="669176"/>
                  <a:pt x="3967947" y="725889"/>
                </a:cubicBezTo>
                <a:cubicBezTo>
                  <a:pt x="3809525" y="782602"/>
                  <a:pt x="3434302" y="649125"/>
                  <a:pt x="3291062" y="725889"/>
                </a:cubicBezTo>
                <a:cubicBezTo>
                  <a:pt x="3147823" y="802653"/>
                  <a:pt x="2929464" y="656261"/>
                  <a:pt x="2707541" y="725889"/>
                </a:cubicBezTo>
                <a:cubicBezTo>
                  <a:pt x="2485618" y="795517"/>
                  <a:pt x="2177771" y="664025"/>
                  <a:pt x="2030655" y="725889"/>
                </a:cubicBezTo>
                <a:cubicBezTo>
                  <a:pt x="1883539" y="787753"/>
                  <a:pt x="1514292" y="680839"/>
                  <a:pt x="1353770" y="725889"/>
                </a:cubicBezTo>
                <a:cubicBezTo>
                  <a:pt x="1193248" y="770939"/>
                  <a:pt x="1146812" y="708325"/>
                  <a:pt x="1050339" y="725889"/>
                </a:cubicBezTo>
                <a:cubicBezTo>
                  <a:pt x="953866" y="743453"/>
                  <a:pt x="290826" y="600761"/>
                  <a:pt x="0" y="725889"/>
                </a:cubicBezTo>
                <a:cubicBezTo>
                  <a:pt x="-2698" y="539461"/>
                  <a:pt x="26278" y="508453"/>
                  <a:pt x="0" y="348427"/>
                </a:cubicBezTo>
                <a:cubicBezTo>
                  <a:pt x="-26278" y="188401"/>
                  <a:pt x="18553" y="80610"/>
                  <a:pt x="0" y="0"/>
                </a:cubicBezTo>
                <a:close/>
              </a:path>
              <a:path w="9336347" h="725889" stroke="0" extrusionOk="0">
                <a:moveTo>
                  <a:pt x="0" y="0"/>
                </a:moveTo>
                <a:cubicBezTo>
                  <a:pt x="145892" y="-23417"/>
                  <a:pt x="190822" y="31252"/>
                  <a:pt x="303431" y="0"/>
                </a:cubicBezTo>
                <a:cubicBezTo>
                  <a:pt x="416040" y="-31252"/>
                  <a:pt x="707537" y="53241"/>
                  <a:pt x="1073680" y="0"/>
                </a:cubicBezTo>
                <a:cubicBezTo>
                  <a:pt x="1439823" y="-53241"/>
                  <a:pt x="1387114" y="708"/>
                  <a:pt x="1657202" y="0"/>
                </a:cubicBezTo>
                <a:cubicBezTo>
                  <a:pt x="1927290" y="-708"/>
                  <a:pt x="1872454" y="39790"/>
                  <a:pt x="2053996" y="0"/>
                </a:cubicBezTo>
                <a:cubicBezTo>
                  <a:pt x="2235538" y="-39790"/>
                  <a:pt x="2564937" y="47444"/>
                  <a:pt x="2730881" y="0"/>
                </a:cubicBezTo>
                <a:cubicBezTo>
                  <a:pt x="2896826" y="-47444"/>
                  <a:pt x="2951460" y="1689"/>
                  <a:pt x="3034313" y="0"/>
                </a:cubicBezTo>
                <a:cubicBezTo>
                  <a:pt x="3117166" y="-1689"/>
                  <a:pt x="3299922" y="44751"/>
                  <a:pt x="3431108" y="0"/>
                </a:cubicBezTo>
                <a:cubicBezTo>
                  <a:pt x="3562295" y="-44751"/>
                  <a:pt x="3862628" y="83829"/>
                  <a:pt x="4201356" y="0"/>
                </a:cubicBezTo>
                <a:cubicBezTo>
                  <a:pt x="4540084" y="-83829"/>
                  <a:pt x="4647788" y="39141"/>
                  <a:pt x="4878241" y="0"/>
                </a:cubicBezTo>
                <a:cubicBezTo>
                  <a:pt x="5108694" y="-39141"/>
                  <a:pt x="5380966" y="20249"/>
                  <a:pt x="5555126" y="0"/>
                </a:cubicBezTo>
                <a:cubicBezTo>
                  <a:pt x="5729286" y="-20249"/>
                  <a:pt x="6011268" y="57072"/>
                  <a:pt x="6325375" y="0"/>
                </a:cubicBezTo>
                <a:cubicBezTo>
                  <a:pt x="6639482" y="-57072"/>
                  <a:pt x="6667212" y="3756"/>
                  <a:pt x="6815533" y="0"/>
                </a:cubicBezTo>
                <a:cubicBezTo>
                  <a:pt x="6963854" y="-3756"/>
                  <a:pt x="7277582" y="43872"/>
                  <a:pt x="7585782" y="0"/>
                </a:cubicBezTo>
                <a:cubicBezTo>
                  <a:pt x="7893982" y="-43872"/>
                  <a:pt x="7743035" y="8796"/>
                  <a:pt x="7889213" y="0"/>
                </a:cubicBezTo>
                <a:cubicBezTo>
                  <a:pt x="8035391" y="-8796"/>
                  <a:pt x="8362737" y="49032"/>
                  <a:pt x="8659462" y="0"/>
                </a:cubicBezTo>
                <a:cubicBezTo>
                  <a:pt x="8956187" y="-49032"/>
                  <a:pt x="9102998" y="77226"/>
                  <a:pt x="9336347" y="0"/>
                </a:cubicBezTo>
                <a:cubicBezTo>
                  <a:pt x="9349128" y="82813"/>
                  <a:pt x="9334728" y="271578"/>
                  <a:pt x="9336347" y="377462"/>
                </a:cubicBezTo>
                <a:cubicBezTo>
                  <a:pt x="9337966" y="483346"/>
                  <a:pt x="9311068" y="554098"/>
                  <a:pt x="9336347" y="725889"/>
                </a:cubicBezTo>
                <a:cubicBezTo>
                  <a:pt x="9230506" y="739028"/>
                  <a:pt x="9173898" y="699250"/>
                  <a:pt x="9032916" y="725889"/>
                </a:cubicBezTo>
                <a:cubicBezTo>
                  <a:pt x="8891934" y="752528"/>
                  <a:pt x="8541887" y="715258"/>
                  <a:pt x="8356031" y="725889"/>
                </a:cubicBezTo>
                <a:cubicBezTo>
                  <a:pt x="8170175" y="736520"/>
                  <a:pt x="8092739" y="680190"/>
                  <a:pt x="7959236" y="725889"/>
                </a:cubicBezTo>
                <a:cubicBezTo>
                  <a:pt x="7825733" y="771588"/>
                  <a:pt x="7775516" y="720106"/>
                  <a:pt x="7655805" y="725889"/>
                </a:cubicBezTo>
                <a:cubicBezTo>
                  <a:pt x="7536094" y="731672"/>
                  <a:pt x="7301554" y="724896"/>
                  <a:pt x="7072283" y="725889"/>
                </a:cubicBezTo>
                <a:cubicBezTo>
                  <a:pt x="6843012" y="726882"/>
                  <a:pt x="6465354" y="661698"/>
                  <a:pt x="6302034" y="725889"/>
                </a:cubicBezTo>
                <a:cubicBezTo>
                  <a:pt x="6138714" y="790080"/>
                  <a:pt x="6108539" y="707280"/>
                  <a:pt x="5998603" y="725889"/>
                </a:cubicBezTo>
                <a:cubicBezTo>
                  <a:pt x="5888667" y="744498"/>
                  <a:pt x="5769032" y="684905"/>
                  <a:pt x="5601808" y="725889"/>
                </a:cubicBezTo>
                <a:cubicBezTo>
                  <a:pt x="5434585" y="766873"/>
                  <a:pt x="5140580" y="641183"/>
                  <a:pt x="4831560" y="725889"/>
                </a:cubicBezTo>
                <a:cubicBezTo>
                  <a:pt x="4522540" y="810595"/>
                  <a:pt x="4558672" y="705398"/>
                  <a:pt x="4434765" y="725889"/>
                </a:cubicBezTo>
                <a:cubicBezTo>
                  <a:pt x="4310859" y="746380"/>
                  <a:pt x="4076982" y="692345"/>
                  <a:pt x="3944607" y="725889"/>
                </a:cubicBezTo>
                <a:cubicBezTo>
                  <a:pt x="3812232" y="759433"/>
                  <a:pt x="3514115" y="672431"/>
                  <a:pt x="3267721" y="725889"/>
                </a:cubicBezTo>
                <a:cubicBezTo>
                  <a:pt x="3021327" y="779347"/>
                  <a:pt x="2775820" y="721620"/>
                  <a:pt x="2497473" y="725889"/>
                </a:cubicBezTo>
                <a:cubicBezTo>
                  <a:pt x="2219126" y="730158"/>
                  <a:pt x="2053725" y="716889"/>
                  <a:pt x="1913951" y="725889"/>
                </a:cubicBezTo>
                <a:cubicBezTo>
                  <a:pt x="1774177" y="734889"/>
                  <a:pt x="1751642" y="718955"/>
                  <a:pt x="1610520" y="725889"/>
                </a:cubicBezTo>
                <a:cubicBezTo>
                  <a:pt x="1469398" y="732823"/>
                  <a:pt x="1269930" y="707011"/>
                  <a:pt x="1120362" y="725889"/>
                </a:cubicBezTo>
                <a:cubicBezTo>
                  <a:pt x="970794" y="744767"/>
                  <a:pt x="427782" y="603218"/>
                  <a:pt x="0" y="725889"/>
                </a:cubicBezTo>
                <a:cubicBezTo>
                  <a:pt x="-4064" y="584240"/>
                  <a:pt x="1417" y="511794"/>
                  <a:pt x="0" y="384721"/>
                </a:cubicBezTo>
                <a:cubicBezTo>
                  <a:pt x="-1417" y="257648"/>
                  <a:pt x="32094" y="153347"/>
                  <a:pt x="0" y="0"/>
                </a:cubicBezTo>
                <a:close/>
              </a:path>
            </a:pathLst>
          </a:custGeom>
          <a:ln>
            <a:solidFill>
              <a:schemeClr val="tx1"/>
            </a:solidFill>
            <a:extLst>
              <a:ext uri="{C807C97D-BFC1-408E-A445-0C87EB9F89A2}">
                <ask:lineSketchStyleProps xmlns:ask="http://schemas.microsoft.com/office/drawing/2018/sketchyshapes" sd="2011926328">
                  <ask:type>
                    <ask:lineSketchScribble/>
                  </ask:type>
                </ask:lineSketchStyleProps>
              </a:ext>
            </a:extLst>
          </a:ln>
        </p:spPr>
        <p:txBody>
          <a:bodyPr anchor="ctr">
            <a:noAutofit/>
          </a:bodyPr>
          <a:lstStyle/>
          <a:p>
            <a:pPr algn="ctr"/>
            <a:r>
              <a:rPr lang="en-GB" sz="4800" dirty="0">
                <a:latin typeface="Times New Roman" panose="02020603050405020304" pitchFamily="18" charset="0"/>
                <a:cs typeface="Times New Roman" panose="02020603050405020304" pitchFamily="18" charset="0"/>
              </a:rPr>
              <a:t>“I can’t drive far enough!” </a:t>
            </a:r>
          </a:p>
        </p:txBody>
      </p:sp>
      <p:sp>
        <p:nvSpPr>
          <p:cNvPr id="3" name="TextBox 2">
            <a:extLst>
              <a:ext uri="{FF2B5EF4-FFF2-40B4-BE49-F238E27FC236}">
                <a16:creationId xmlns:a16="http://schemas.microsoft.com/office/drawing/2014/main" id="{36D89433-A6F0-F689-502F-93DC552CC6F1}"/>
              </a:ext>
            </a:extLst>
          </p:cNvPr>
          <p:cNvSpPr txBox="1"/>
          <p:nvPr/>
        </p:nvSpPr>
        <p:spPr>
          <a:xfrm>
            <a:off x="80368" y="2493749"/>
            <a:ext cx="9464685" cy="1015663"/>
          </a:xfrm>
          <a:prstGeom prst="rect">
            <a:avLst/>
          </a:prstGeom>
          <a:noFill/>
        </p:spPr>
        <p:txBody>
          <a:bodyPr wrap="square" rtlCol="0">
            <a:spAutoFit/>
          </a:bodyPr>
          <a:lstStyle/>
          <a:p>
            <a:r>
              <a:rPr lang="en-GB" sz="2000" dirty="0">
                <a:latin typeface="Poppins Regular" panose="00000500000000000000" pitchFamily="2" charset="0"/>
                <a:cs typeface="Poppins Regular" panose="00000500000000000000" pitchFamily="2" charset="0"/>
              </a:rPr>
              <a:t>Ranges are already more than enough for most journeys and commutes. Most people only need about 25 miles a day and most cars eligible for the £3,750 grant can do 200 miles.</a:t>
            </a:r>
          </a:p>
        </p:txBody>
      </p:sp>
      <p:sp>
        <p:nvSpPr>
          <p:cNvPr id="4" name="Content Placeholder 4">
            <a:extLst>
              <a:ext uri="{FF2B5EF4-FFF2-40B4-BE49-F238E27FC236}">
                <a16:creationId xmlns:a16="http://schemas.microsoft.com/office/drawing/2014/main" id="{442CC659-B502-B769-11B8-00D3F32BBFB1}"/>
              </a:ext>
            </a:extLst>
          </p:cNvPr>
          <p:cNvSpPr txBox="1">
            <a:spLocks/>
          </p:cNvSpPr>
          <p:nvPr/>
        </p:nvSpPr>
        <p:spPr>
          <a:xfrm>
            <a:off x="11229310" y="3352680"/>
            <a:ext cx="8704260" cy="2301996"/>
          </a:xfrm>
          <a:prstGeom prst="rect">
            <a:avLst/>
          </a:prstGeom>
        </p:spPr>
        <p:txBody>
          <a:bodyPr lIns="91440" tIns="45720" rIns="91440" bIns="45720" numCol="2" spcCol="7200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dirty="0">
                <a:latin typeface="Poppins Regular" panose="00000500000000000000" pitchFamily="2" charset="0"/>
                <a:cs typeface="Poppins Regular" panose="00000500000000000000" pitchFamily="2" charset="0"/>
              </a:rPr>
              <a:t>Not true. </a:t>
            </a:r>
            <a:r>
              <a:rPr lang="en-GB" sz="2000" dirty="0">
                <a:latin typeface="Poppins Regular" panose="00000500000000000000" pitchFamily="2" charset="0"/>
                <a:cs typeface="Poppins Regular" panose="00000500000000000000" pitchFamily="2" charset="0"/>
              </a:rPr>
              <a:t>A 2025 test of over 8000 EV batteries found they “are performing materially better, and degrading more slowly, than many market participants and consumers have been led to believe. </a:t>
            </a:r>
          </a:p>
          <a:p>
            <a:pPr marL="0" indent="0">
              <a:buNone/>
            </a:pPr>
            <a:r>
              <a:rPr lang="en-GB" sz="2000" dirty="0">
                <a:latin typeface="Poppins Regular" panose="00000500000000000000" pitchFamily="2" charset="0"/>
                <a:cs typeface="Poppins Regular" panose="00000500000000000000" pitchFamily="2" charset="0"/>
              </a:rPr>
              <a:t>Across age, mileage and segment, average battery State of Health remains high, warranties are rarely tested and well used vehicles frequently outperform expectations”</a:t>
            </a:r>
          </a:p>
          <a:p>
            <a:pPr marL="0" indent="0">
              <a:buNone/>
            </a:pPr>
            <a:r>
              <a:rPr lang="en-GB" sz="1600" dirty="0">
                <a:latin typeface="Poppins Regular" panose="00000500000000000000" pitchFamily="2" charset="0"/>
                <a:cs typeface="Poppins Regular" panose="00000500000000000000" pitchFamily="2" charset="0"/>
                <a:hlinkClick r:id="rId3"/>
              </a:rPr>
              <a:t>Generational 2025 Battery Performance Index - Generational</a:t>
            </a:r>
            <a:endParaRPr lang="en-GB" sz="2400" b="0" i="0" u="none" strike="noStrike" kern="1200" cap="none" spc="0" normalizeH="0" baseline="0" noProof="0" dirty="0">
              <a:ln>
                <a:noFill/>
              </a:ln>
              <a:solidFill>
                <a:prstClr val="black"/>
              </a:solidFill>
              <a:effectLst/>
              <a:uLnTx/>
              <a:uFillTx/>
              <a:latin typeface="Poppins Regular" panose="00000500000000000000" pitchFamily="2" charset="0"/>
              <a:cs typeface="Poppins Regular" panose="00000500000000000000" pitchFamily="2" charset="0"/>
            </a:endParaRPr>
          </a:p>
        </p:txBody>
      </p:sp>
      <p:sp>
        <p:nvSpPr>
          <p:cNvPr id="6" name="Title 3">
            <a:extLst>
              <a:ext uri="{FF2B5EF4-FFF2-40B4-BE49-F238E27FC236}">
                <a16:creationId xmlns:a16="http://schemas.microsoft.com/office/drawing/2014/main" id="{908F02C2-6187-569E-A3A3-267FA9ADBF3F}"/>
              </a:ext>
            </a:extLst>
          </p:cNvPr>
          <p:cNvSpPr txBox="1">
            <a:spLocks/>
          </p:cNvSpPr>
          <p:nvPr/>
        </p:nvSpPr>
        <p:spPr>
          <a:xfrm rot="229572">
            <a:off x="11137827" y="1757144"/>
            <a:ext cx="8641814" cy="1393231"/>
          </a:xfrm>
          <a:custGeom>
            <a:avLst/>
            <a:gdLst>
              <a:gd name="csX0" fmla="*/ 0 w 8641814"/>
              <a:gd name="csY0" fmla="*/ 0 h 1393231"/>
              <a:gd name="csX1" fmla="*/ 403285 w 8641814"/>
              <a:gd name="csY1" fmla="*/ 0 h 1393231"/>
              <a:gd name="csX2" fmla="*/ 806569 w 8641814"/>
              <a:gd name="csY2" fmla="*/ 0 h 1393231"/>
              <a:gd name="csX3" fmla="*/ 1555527 w 8641814"/>
              <a:gd name="csY3" fmla="*/ 0 h 1393231"/>
              <a:gd name="csX4" fmla="*/ 2304484 w 8641814"/>
              <a:gd name="csY4" fmla="*/ 0 h 1393231"/>
              <a:gd name="csX5" fmla="*/ 2707768 w 8641814"/>
              <a:gd name="csY5" fmla="*/ 0 h 1393231"/>
              <a:gd name="csX6" fmla="*/ 3197471 w 8641814"/>
              <a:gd name="csY6" fmla="*/ 0 h 1393231"/>
              <a:gd name="csX7" fmla="*/ 3946428 w 8641814"/>
              <a:gd name="csY7" fmla="*/ 0 h 1393231"/>
              <a:gd name="csX8" fmla="*/ 4263295 w 8641814"/>
              <a:gd name="csY8" fmla="*/ 0 h 1393231"/>
              <a:gd name="csX9" fmla="*/ 4580161 w 8641814"/>
              <a:gd name="csY9" fmla="*/ 0 h 1393231"/>
              <a:gd name="csX10" fmla="*/ 5242700 w 8641814"/>
              <a:gd name="csY10" fmla="*/ 0 h 1393231"/>
              <a:gd name="csX11" fmla="*/ 5991658 w 8641814"/>
              <a:gd name="csY11" fmla="*/ 0 h 1393231"/>
              <a:gd name="csX12" fmla="*/ 6740615 w 8641814"/>
              <a:gd name="csY12" fmla="*/ 0 h 1393231"/>
              <a:gd name="csX13" fmla="*/ 7489572 w 8641814"/>
              <a:gd name="csY13" fmla="*/ 0 h 1393231"/>
              <a:gd name="csX14" fmla="*/ 8065693 w 8641814"/>
              <a:gd name="csY14" fmla="*/ 0 h 1393231"/>
              <a:gd name="csX15" fmla="*/ 8641814 w 8641814"/>
              <a:gd name="csY15" fmla="*/ 0 h 1393231"/>
              <a:gd name="csX16" fmla="*/ 8641814 w 8641814"/>
              <a:gd name="csY16" fmla="*/ 436546 h 1393231"/>
              <a:gd name="csX17" fmla="*/ 8641814 w 8641814"/>
              <a:gd name="csY17" fmla="*/ 887024 h 1393231"/>
              <a:gd name="csX18" fmla="*/ 8641814 w 8641814"/>
              <a:gd name="csY18" fmla="*/ 1393231 h 1393231"/>
              <a:gd name="csX19" fmla="*/ 8065693 w 8641814"/>
              <a:gd name="csY19" fmla="*/ 1393231 h 1393231"/>
              <a:gd name="csX20" fmla="*/ 7662408 w 8641814"/>
              <a:gd name="csY20" fmla="*/ 1393231 h 1393231"/>
              <a:gd name="csX21" fmla="*/ 7345542 w 8641814"/>
              <a:gd name="csY21" fmla="*/ 1393231 h 1393231"/>
              <a:gd name="csX22" fmla="*/ 6769421 w 8641814"/>
              <a:gd name="csY22" fmla="*/ 1393231 h 1393231"/>
              <a:gd name="csX23" fmla="*/ 6452554 w 8641814"/>
              <a:gd name="csY23" fmla="*/ 1393231 h 1393231"/>
              <a:gd name="csX24" fmla="*/ 5876434 w 8641814"/>
              <a:gd name="csY24" fmla="*/ 1393231 h 1393231"/>
              <a:gd name="csX25" fmla="*/ 5213894 w 8641814"/>
              <a:gd name="csY25" fmla="*/ 1393231 h 1393231"/>
              <a:gd name="csX26" fmla="*/ 4551355 w 8641814"/>
              <a:gd name="csY26" fmla="*/ 1393231 h 1393231"/>
              <a:gd name="csX27" fmla="*/ 4061653 w 8641814"/>
              <a:gd name="csY27" fmla="*/ 1393231 h 1393231"/>
              <a:gd name="csX28" fmla="*/ 3312695 w 8641814"/>
              <a:gd name="csY28" fmla="*/ 1393231 h 1393231"/>
              <a:gd name="csX29" fmla="*/ 2650156 w 8641814"/>
              <a:gd name="csY29" fmla="*/ 1393231 h 1393231"/>
              <a:gd name="csX30" fmla="*/ 2074035 w 8641814"/>
              <a:gd name="csY30" fmla="*/ 1393231 h 1393231"/>
              <a:gd name="csX31" fmla="*/ 1411496 w 8641814"/>
              <a:gd name="csY31" fmla="*/ 1393231 h 1393231"/>
              <a:gd name="csX32" fmla="*/ 748957 w 8641814"/>
              <a:gd name="csY32" fmla="*/ 1393231 h 1393231"/>
              <a:gd name="csX33" fmla="*/ 0 w 8641814"/>
              <a:gd name="csY33" fmla="*/ 1393231 h 1393231"/>
              <a:gd name="csX34" fmla="*/ 0 w 8641814"/>
              <a:gd name="csY34" fmla="*/ 914888 h 1393231"/>
              <a:gd name="csX35" fmla="*/ 0 w 8641814"/>
              <a:gd name="csY35" fmla="*/ 436546 h 1393231"/>
              <a:gd name="csX36" fmla="*/ 0 w 8641814"/>
              <a:gd name="csY36" fmla="*/ 0 h 13932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8641814" h="1393231" fill="none" extrusionOk="0">
                <a:moveTo>
                  <a:pt x="0" y="0"/>
                </a:moveTo>
                <a:cubicBezTo>
                  <a:pt x="97287" y="-9932"/>
                  <a:pt x="240583" y="33456"/>
                  <a:pt x="403285" y="0"/>
                </a:cubicBezTo>
                <a:cubicBezTo>
                  <a:pt x="565987" y="-33456"/>
                  <a:pt x="635078" y="22163"/>
                  <a:pt x="806569" y="0"/>
                </a:cubicBezTo>
                <a:cubicBezTo>
                  <a:pt x="978060" y="-22163"/>
                  <a:pt x="1395648" y="85516"/>
                  <a:pt x="1555527" y="0"/>
                </a:cubicBezTo>
                <a:cubicBezTo>
                  <a:pt x="1715406" y="-85516"/>
                  <a:pt x="1952810" y="17909"/>
                  <a:pt x="2304484" y="0"/>
                </a:cubicBezTo>
                <a:cubicBezTo>
                  <a:pt x="2656158" y="-17909"/>
                  <a:pt x="2533009" y="30173"/>
                  <a:pt x="2707768" y="0"/>
                </a:cubicBezTo>
                <a:cubicBezTo>
                  <a:pt x="2882527" y="-30173"/>
                  <a:pt x="2967964" y="14391"/>
                  <a:pt x="3197471" y="0"/>
                </a:cubicBezTo>
                <a:cubicBezTo>
                  <a:pt x="3426978" y="-14391"/>
                  <a:pt x="3592374" y="33876"/>
                  <a:pt x="3946428" y="0"/>
                </a:cubicBezTo>
                <a:cubicBezTo>
                  <a:pt x="4300482" y="-33876"/>
                  <a:pt x="4158456" y="30134"/>
                  <a:pt x="4263295" y="0"/>
                </a:cubicBezTo>
                <a:cubicBezTo>
                  <a:pt x="4368134" y="-30134"/>
                  <a:pt x="4496704" y="35097"/>
                  <a:pt x="4580161" y="0"/>
                </a:cubicBezTo>
                <a:cubicBezTo>
                  <a:pt x="4663618" y="-35097"/>
                  <a:pt x="4955593" y="52821"/>
                  <a:pt x="5242700" y="0"/>
                </a:cubicBezTo>
                <a:cubicBezTo>
                  <a:pt x="5529807" y="-52821"/>
                  <a:pt x="5634687" y="60513"/>
                  <a:pt x="5991658" y="0"/>
                </a:cubicBezTo>
                <a:cubicBezTo>
                  <a:pt x="6348629" y="-60513"/>
                  <a:pt x="6396231" y="84171"/>
                  <a:pt x="6740615" y="0"/>
                </a:cubicBezTo>
                <a:cubicBezTo>
                  <a:pt x="7084999" y="-84171"/>
                  <a:pt x="7286182" y="73038"/>
                  <a:pt x="7489572" y="0"/>
                </a:cubicBezTo>
                <a:cubicBezTo>
                  <a:pt x="7692962" y="-73038"/>
                  <a:pt x="7886315" y="40089"/>
                  <a:pt x="8065693" y="0"/>
                </a:cubicBezTo>
                <a:cubicBezTo>
                  <a:pt x="8245071" y="-40089"/>
                  <a:pt x="8440903" y="59178"/>
                  <a:pt x="8641814" y="0"/>
                </a:cubicBezTo>
                <a:cubicBezTo>
                  <a:pt x="8659396" y="152760"/>
                  <a:pt x="8626339" y="311605"/>
                  <a:pt x="8641814" y="436546"/>
                </a:cubicBezTo>
                <a:cubicBezTo>
                  <a:pt x="8657289" y="561487"/>
                  <a:pt x="8600497" y="762994"/>
                  <a:pt x="8641814" y="887024"/>
                </a:cubicBezTo>
                <a:cubicBezTo>
                  <a:pt x="8683131" y="1011054"/>
                  <a:pt x="8624159" y="1183471"/>
                  <a:pt x="8641814" y="1393231"/>
                </a:cubicBezTo>
                <a:cubicBezTo>
                  <a:pt x="8396215" y="1460304"/>
                  <a:pt x="8349330" y="1351886"/>
                  <a:pt x="8065693" y="1393231"/>
                </a:cubicBezTo>
                <a:cubicBezTo>
                  <a:pt x="7782056" y="1434576"/>
                  <a:pt x="7852166" y="1371429"/>
                  <a:pt x="7662408" y="1393231"/>
                </a:cubicBezTo>
                <a:cubicBezTo>
                  <a:pt x="7472651" y="1415033"/>
                  <a:pt x="7479783" y="1372277"/>
                  <a:pt x="7345542" y="1393231"/>
                </a:cubicBezTo>
                <a:cubicBezTo>
                  <a:pt x="7211301" y="1414185"/>
                  <a:pt x="7003021" y="1380973"/>
                  <a:pt x="6769421" y="1393231"/>
                </a:cubicBezTo>
                <a:cubicBezTo>
                  <a:pt x="6535821" y="1405489"/>
                  <a:pt x="6606063" y="1366743"/>
                  <a:pt x="6452554" y="1393231"/>
                </a:cubicBezTo>
                <a:cubicBezTo>
                  <a:pt x="6299045" y="1419719"/>
                  <a:pt x="6137162" y="1324287"/>
                  <a:pt x="5876434" y="1393231"/>
                </a:cubicBezTo>
                <a:cubicBezTo>
                  <a:pt x="5615706" y="1462175"/>
                  <a:pt x="5544167" y="1330458"/>
                  <a:pt x="5213894" y="1393231"/>
                </a:cubicBezTo>
                <a:cubicBezTo>
                  <a:pt x="4883621" y="1456004"/>
                  <a:pt x="4811045" y="1348253"/>
                  <a:pt x="4551355" y="1393231"/>
                </a:cubicBezTo>
                <a:cubicBezTo>
                  <a:pt x="4291665" y="1438209"/>
                  <a:pt x="4162975" y="1383963"/>
                  <a:pt x="4061653" y="1393231"/>
                </a:cubicBezTo>
                <a:cubicBezTo>
                  <a:pt x="3960331" y="1402499"/>
                  <a:pt x="3582395" y="1330815"/>
                  <a:pt x="3312695" y="1393231"/>
                </a:cubicBezTo>
                <a:cubicBezTo>
                  <a:pt x="3042995" y="1455647"/>
                  <a:pt x="2946776" y="1388528"/>
                  <a:pt x="2650156" y="1393231"/>
                </a:cubicBezTo>
                <a:cubicBezTo>
                  <a:pt x="2353536" y="1397934"/>
                  <a:pt x="2313858" y="1342034"/>
                  <a:pt x="2074035" y="1393231"/>
                </a:cubicBezTo>
                <a:cubicBezTo>
                  <a:pt x="1834212" y="1444428"/>
                  <a:pt x="1546693" y="1326858"/>
                  <a:pt x="1411496" y="1393231"/>
                </a:cubicBezTo>
                <a:cubicBezTo>
                  <a:pt x="1276299" y="1459604"/>
                  <a:pt x="1078550" y="1329030"/>
                  <a:pt x="748957" y="1393231"/>
                </a:cubicBezTo>
                <a:cubicBezTo>
                  <a:pt x="419364" y="1457432"/>
                  <a:pt x="349324" y="1384350"/>
                  <a:pt x="0" y="1393231"/>
                </a:cubicBezTo>
                <a:cubicBezTo>
                  <a:pt x="-19114" y="1270539"/>
                  <a:pt x="49641" y="1083775"/>
                  <a:pt x="0" y="914888"/>
                </a:cubicBezTo>
                <a:cubicBezTo>
                  <a:pt x="-49641" y="746001"/>
                  <a:pt x="42803" y="616552"/>
                  <a:pt x="0" y="436546"/>
                </a:cubicBezTo>
                <a:cubicBezTo>
                  <a:pt x="-42803" y="256540"/>
                  <a:pt x="4410" y="90000"/>
                  <a:pt x="0" y="0"/>
                </a:cubicBezTo>
                <a:close/>
              </a:path>
              <a:path w="8641814" h="1393231" stroke="0" extrusionOk="0">
                <a:moveTo>
                  <a:pt x="0" y="0"/>
                </a:moveTo>
                <a:cubicBezTo>
                  <a:pt x="143607" y="-21642"/>
                  <a:pt x="227049" y="29800"/>
                  <a:pt x="316867" y="0"/>
                </a:cubicBezTo>
                <a:cubicBezTo>
                  <a:pt x="406685" y="-29800"/>
                  <a:pt x="821010" y="84701"/>
                  <a:pt x="1065824" y="0"/>
                </a:cubicBezTo>
                <a:cubicBezTo>
                  <a:pt x="1310638" y="-84701"/>
                  <a:pt x="1449081" y="58475"/>
                  <a:pt x="1641945" y="0"/>
                </a:cubicBezTo>
                <a:cubicBezTo>
                  <a:pt x="1834809" y="-58475"/>
                  <a:pt x="1910194" y="46475"/>
                  <a:pt x="2045229" y="0"/>
                </a:cubicBezTo>
                <a:cubicBezTo>
                  <a:pt x="2180264" y="-46475"/>
                  <a:pt x="2379030" y="69643"/>
                  <a:pt x="2707768" y="0"/>
                </a:cubicBezTo>
                <a:cubicBezTo>
                  <a:pt x="3036506" y="-69643"/>
                  <a:pt x="2958299" y="36429"/>
                  <a:pt x="3024635" y="0"/>
                </a:cubicBezTo>
                <a:cubicBezTo>
                  <a:pt x="3090971" y="-36429"/>
                  <a:pt x="3322658" y="29777"/>
                  <a:pt x="3427920" y="0"/>
                </a:cubicBezTo>
                <a:cubicBezTo>
                  <a:pt x="3533183" y="-29777"/>
                  <a:pt x="3959459" y="11741"/>
                  <a:pt x="4176877" y="0"/>
                </a:cubicBezTo>
                <a:cubicBezTo>
                  <a:pt x="4394295" y="-11741"/>
                  <a:pt x="4621397" y="24622"/>
                  <a:pt x="4839416" y="0"/>
                </a:cubicBezTo>
                <a:cubicBezTo>
                  <a:pt x="5057435" y="-24622"/>
                  <a:pt x="5258118" y="38350"/>
                  <a:pt x="5501955" y="0"/>
                </a:cubicBezTo>
                <a:cubicBezTo>
                  <a:pt x="5745792" y="-38350"/>
                  <a:pt x="6043439" y="23216"/>
                  <a:pt x="6250912" y="0"/>
                </a:cubicBezTo>
                <a:cubicBezTo>
                  <a:pt x="6458385" y="-23216"/>
                  <a:pt x="6619496" y="29456"/>
                  <a:pt x="6740615" y="0"/>
                </a:cubicBezTo>
                <a:cubicBezTo>
                  <a:pt x="6861734" y="-29456"/>
                  <a:pt x="7299927" y="39208"/>
                  <a:pt x="7489572" y="0"/>
                </a:cubicBezTo>
                <a:cubicBezTo>
                  <a:pt x="7679217" y="-39208"/>
                  <a:pt x="7695262" y="35178"/>
                  <a:pt x="7806439" y="0"/>
                </a:cubicBezTo>
                <a:cubicBezTo>
                  <a:pt x="7917616" y="-35178"/>
                  <a:pt x="8425645" y="23094"/>
                  <a:pt x="8641814" y="0"/>
                </a:cubicBezTo>
                <a:cubicBezTo>
                  <a:pt x="8692376" y="116792"/>
                  <a:pt x="8621394" y="255427"/>
                  <a:pt x="8641814" y="478343"/>
                </a:cubicBezTo>
                <a:cubicBezTo>
                  <a:pt x="8662234" y="701259"/>
                  <a:pt x="8602574" y="720051"/>
                  <a:pt x="8641814" y="942753"/>
                </a:cubicBezTo>
                <a:cubicBezTo>
                  <a:pt x="8681054" y="1165455"/>
                  <a:pt x="8613079" y="1202990"/>
                  <a:pt x="8641814" y="1393231"/>
                </a:cubicBezTo>
                <a:cubicBezTo>
                  <a:pt x="8533298" y="1410910"/>
                  <a:pt x="8412741" y="1387102"/>
                  <a:pt x="8324947" y="1393231"/>
                </a:cubicBezTo>
                <a:cubicBezTo>
                  <a:pt x="8237153" y="1399360"/>
                  <a:pt x="7865880" y="1333867"/>
                  <a:pt x="7662408" y="1393231"/>
                </a:cubicBezTo>
                <a:cubicBezTo>
                  <a:pt x="7458936" y="1452595"/>
                  <a:pt x="7384199" y="1351118"/>
                  <a:pt x="7259124" y="1393231"/>
                </a:cubicBezTo>
                <a:cubicBezTo>
                  <a:pt x="7134049" y="1435344"/>
                  <a:pt x="7054419" y="1388784"/>
                  <a:pt x="6942257" y="1393231"/>
                </a:cubicBezTo>
                <a:cubicBezTo>
                  <a:pt x="6830095" y="1397678"/>
                  <a:pt x="6509537" y="1331578"/>
                  <a:pt x="6366136" y="1393231"/>
                </a:cubicBezTo>
                <a:cubicBezTo>
                  <a:pt x="6222735" y="1454884"/>
                  <a:pt x="5836904" y="1365230"/>
                  <a:pt x="5617179" y="1393231"/>
                </a:cubicBezTo>
                <a:cubicBezTo>
                  <a:pt x="5397454" y="1421232"/>
                  <a:pt x="5420317" y="1358947"/>
                  <a:pt x="5300313" y="1393231"/>
                </a:cubicBezTo>
                <a:cubicBezTo>
                  <a:pt x="5180309" y="1427515"/>
                  <a:pt x="5000418" y="1364805"/>
                  <a:pt x="4897028" y="1393231"/>
                </a:cubicBezTo>
                <a:cubicBezTo>
                  <a:pt x="4793638" y="1421657"/>
                  <a:pt x="4505685" y="1365948"/>
                  <a:pt x="4148071" y="1393231"/>
                </a:cubicBezTo>
                <a:cubicBezTo>
                  <a:pt x="3790457" y="1420514"/>
                  <a:pt x="3858313" y="1373535"/>
                  <a:pt x="3744786" y="1393231"/>
                </a:cubicBezTo>
                <a:cubicBezTo>
                  <a:pt x="3631260" y="1412927"/>
                  <a:pt x="3479345" y="1338272"/>
                  <a:pt x="3255083" y="1393231"/>
                </a:cubicBezTo>
                <a:cubicBezTo>
                  <a:pt x="3030821" y="1448190"/>
                  <a:pt x="2796212" y="1368556"/>
                  <a:pt x="2592544" y="1393231"/>
                </a:cubicBezTo>
                <a:cubicBezTo>
                  <a:pt x="2388876" y="1417906"/>
                  <a:pt x="2138169" y="1311228"/>
                  <a:pt x="1843587" y="1393231"/>
                </a:cubicBezTo>
                <a:cubicBezTo>
                  <a:pt x="1549005" y="1475234"/>
                  <a:pt x="1424281" y="1331832"/>
                  <a:pt x="1267466" y="1393231"/>
                </a:cubicBezTo>
                <a:cubicBezTo>
                  <a:pt x="1110651" y="1454630"/>
                  <a:pt x="1088344" y="1390783"/>
                  <a:pt x="950600" y="1393231"/>
                </a:cubicBezTo>
                <a:cubicBezTo>
                  <a:pt x="812856" y="1395679"/>
                  <a:pt x="281854" y="1371474"/>
                  <a:pt x="0" y="1393231"/>
                </a:cubicBezTo>
                <a:cubicBezTo>
                  <a:pt x="-5968" y="1282781"/>
                  <a:pt x="14563" y="1094031"/>
                  <a:pt x="0" y="914888"/>
                </a:cubicBezTo>
                <a:cubicBezTo>
                  <a:pt x="-14563" y="735745"/>
                  <a:pt x="19571" y="611214"/>
                  <a:pt x="0" y="492275"/>
                </a:cubicBezTo>
                <a:cubicBezTo>
                  <a:pt x="-19571" y="373336"/>
                  <a:pt x="46497" y="130982"/>
                  <a:pt x="0" y="0"/>
                </a:cubicBezTo>
                <a:close/>
              </a:path>
            </a:pathLst>
          </a:custGeom>
          <a:blipFill>
            <a:blip r:embed="rId4"/>
            <a:tile tx="0" ty="0" sx="100000" sy="100000" flip="none" algn="tl"/>
          </a:blipFill>
          <a:ln>
            <a:solidFill>
              <a:schemeClr val="tx1"/>
            </a:solidFill>
            <a:extLst>
              <a:ext uri="{C807C97D-BFC1-408E-A445-0C87EB9F89A2}">
                <ask:lineSketchStyleProps xmlns:ask="http://schemas.microsoft.com/office/drawing/2018/sketchyshapes" sd="2011926328">
                  <a:prstGeom prst="rect">
                    <a:avLst/>
                  </a:prstGeom>
                  <ask:type>
                    <ask:lineSketchScribble/>
                  </ask:type>
                </ask:lineSketchStyleProps>
              </a:ext>
            </a:extLst>
          </a:ln>
        </p:spPr>
        <p:txBody>
          <a:bodyPr wrap="square" lIns="0" tIns="0" rIns="0" bIns="0" anchor="ctr">
            <a:noAutofit/>
          </a:bodyPr>
          <a:lstStyle>
            <a:lvl1pPr algn="l" defTabSz="914400" rtl="0" eaLnBrk="1" latinLnBrk="0" hangingPunct="1">
              <a:lnSpc>
                <a:spcPct val="90000"/>
              </a:lnSpc>
              <a:spcBef>
                <a:spcPct val="0"/>
              </a:spcBef>
              <a:buNone/>
              <a:defRPr sz="6150" kern="1200">
                <a:solidFill>
                  <a:schemeClr val="tx1"/>
                </a:solidFill>
                <a:latin typeface="Poppins" pitchFamily="2" charset="77"/>
                <a:ea typeface="+mj-ea"/>
                <a:cs typeface="Poppins" pitchFamily="2" charset="77"/>
              </a:defRPr>
            </a:lvl1pPr>
          </a:lstStyle>
          <a:p>
            <a:pPr algn="ctr"/>
            <a:r>
              <a:rPr lang="en-GB" sz="4400" dirty="0">
                <a:latin typeface="Poppins Regular" panose="00000500000000000000" pitchFamily="2" charset="0"/>
                <a:cs typeface="Poppins Regular" panose="00000500000000000000" pitchFamily="2" charset="0"/>
              </a:rPr>
              <a:t>“Batteries degrade quickly &amp; only last 2 or 3 years”</a:t>
            </a:r>
          </a:p>
        </p:txBody>
      </p:sp>
      <p:sp>
        <p:nvSpPr>
          <p:cNvPr id="7" name="Content Placeholder 2">
            <a:extLst>
              <a:ext uri="{FF2B5EF4-FFF2-40B4-BE49-F238E27FC236}">
                <a16:creationId xmlns:a16="http://schemas.microsoft.com/office/drawing/2014/main" id="{872A9049-EDA5-BD57-3D0B-70C000FB73BC}"/>
              </a:ext>
            </a:extLst>
          </p:cNvPr>
          <p:cNvSpPr txBox="1">
            <a:spLocks/>
          </p:cNvSpPr>
          <p:nvPr/>
        </p:nvSpPr>
        <p:spPr>
          <a:xfrm>
            <a:off x="509062" y="5059866"/>
            <a:ext cx="10760513" cy="2520158"/>
          </a:xfrm>
          <a:prstGeom prst="rect">
            <a:avLst/>
          </a:prstGeom>
        </p:spPr>
        <p:txBody>
          <a:bodyPr wrap="square" numCol="2">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357">
              <a:lnSpc>
                <a:spcPct val="100000"/>
              </a:lnSpc>
              <a:spcBef>
                <a:spcPts val="1200"/>
              </a:spcBef>
              <a:spcAft>
                <a:spcPts val="1200"/>
              </a:spcAft>
              <a:buNone/>
            </a:pPr>
            <a:r>
              <a:rPr lang="en-GB" sz="2000" dirty="0">
                <a:solidFill>
                  <a:prstClr val="black"/>
                </a:solidFill>
                <a:latin typeface="Poppins Regular" panose="00000500000000000000" pitchFamily="2" charset="0"/>
                <a:cs typeface="Poppins Regular" panose="00000500000000000000" pitchFamily="2" charset="0"/>
              </a:rPr>
              <a:t>Lifetime emissions of a typical EV are half that of a petrol or diesel car.</a:t>
            </a:r>
          </a:p>
          <a:p>
            <a:pPr marL="0" indent="0" defTabSz="914357">
              <a:lnSpc>
                <a:spcPct val="100000"/>
              </a:lnSpc>
              <a:spcBef>
                <a:spcPts val="1200"/>
              </a:spcBef>
              <a:spcAft>
                <a:spcPts val="1200"/>
              </a:spcAft>
              <a:buNone/>
            </a:pPr>
            <a:r>
              <a:rPr lang="en-GB" sz="2000" dirty="0">
                <a:solidFill>
                  <a:prstClr val="black"/>
                </a:solidFill>
                <a:latin typeface="Poppins Regular" panose="00000500000000000000" pitchFamily="2" charset="0"/>
                <a:cs typeface="Poppins Regular" panose="00000500000000000000" pitchFamily="2" charset="0"/>
              </a:rPr>
              <a:t>Emissions from battery production can vary</a:t>
            </a:r>
            <a:r>
              <a:rPr lang="en-GB" sz="2000" b="1" dirty="0">
                <a:solidFill>
                  <a:prstClr val="black"/>
                </a:solidFill>
                <a:latin typeface="Poppins Regular" panose="00000500000000000000" pitchFamily="2" charset="0"/>
                <a:cs typeface="Poppins Regular" panose="00000500000000000000" pitchFamily="2" charset="0"/>
              </a:rPr>
              <a:t> </a:t>
            </a:r>
            <a:r>
              <a:rPr lang="en-GB" sz="2000" dirty="0">
                <a:solidFill>
                  <a:prstClr val="black"/>
                </a:solidFill>
                <a:latin typeface="Poppins Regular" panose="00000500000000000000" pitchFamily="2" charset="0"/>
                <a:cs typeface="Poppins Regular" panose="00000500000000000000" pitchFamily="2" charset="0"/>
              </a:rPr>
              <a:t>across different countries and add to the initial carbon footprint compared to a petrol or diesel car</a:t>
            </a:r>
          </a:p>
          <a:p>
            <a:pPr marL="0" indent="0" defTabSz="914357">
              <a:lnSpc>
                <a:spcPct val="100000"/>
              </a:lnSpc>
              <a:spcBef>
                <a:spcPts val="1200"/>
              </a:spcBef>
              <a:spcAft>
                <a:spcPts val="1200"/>
              </a:spcAft>
              <a:buNone/>
            </a:pPr>
            <a:r>
              <a:rPr lang="en-GB" sz="2000" b="1" dirty="0">
                <a:solidFill>
                  <a:prstClr val="black"/>
                </a:solidFill>
                <a:latin typeface="Poppins Regular" panose="00000500000000000000" pitchFamily="2" charset="0"/>
                <a:cs typeface="Poppins Regular" panose="00000500000000000000" pitchFamily="2" charset="0"/>
              </a:rPr>
              <a:t>BUT !	</a:t>
            </a:r>
            <a:r>
              <a:rPr lang="en-GB" sz="2000" dirty="0">
                <a:solidFill>
                  <a:prstClr val="black"/>
                </a:solidFill>
                <a:latin typeface="Poppins Regular" panose="00000500000000000000" pitchFamily="2" charset="0"/>
                <a:cs typeface="Poppins Regular" panose="00000500000000000000" pitchFamily="2" charset="0"/>
              </a:rPr>
              <a:t>After the first 8,000 miles (13,000 km) or so the continued burning of fossil fuels by the ICE car greatly exceeds emissions from an EV. It’s better to switch sooner.</a:t>
            </a:r>
          </a:p>
          <a:p>
            <a:pPr marL="0" indent="0" defTabSz="914357">
              <a:lnSpc>
                <a:spcPct val="100000"/>
              </a:lnSpc>
              <a:spcBef>
                <a:spcPts val="1200"/>
              </a:spcBef>
              <a:spcAft>
                <a:spcPts val="1200"/>
              </a:spcAft>
              <a:buNone/>
            </a:pPr>
            <a:r>
              <a:rPr lang="en-GB" sz="1600" dirty="0">
                <a:solidFill>
                  <a:srgbClr val="000099"/>
                </a:solidFill>
                <a:latin typeface="Poppins Regular" panose="00000500000000000000" pitchFamily="2" charset="0"/>
                <a:cs typeface="Poppins Regular" panose="00000500000000000000" pitchFamily="2" charset="0"/>
                <a:hlinkClick r:id="rId5">
                  <a:extLst>
                    <a:ext uri="{A12FA001-AC4F-418D-AE19-62706E023703}">
                      <ahyp:hlinkClr xmlns:ahyp="http://schemas.microsoft.com/office/drawing/2018/hyperlinkcolor" val="tx"/>
                    </a:ext>
                  </a:extLst>
                </a:hlinkClick>
              </a:rPr>
              <a:t>Transport &amp; Environment research</a:t>
            </a:r>
            <a:endParaRPr lang="en-GB" sz="1600" dirty="0">
              <a:solidFill>
                <a:prstClr val="black"/>
              </a:solidFill>
              <a:latin typeface="Poppins Regular" panose="00000500000000000000" pitchFamily="2" charset="0"/>
              <a:cs typeface="Poppins Regular" panose="00000500000000000000" pitchFamily="2" charset="0"/>
            </a:endParaRPr>
          </a:p>
        </p:txBody>
      </p:sp>
      <p:sp>
        <p:nvSpPr>
          <p:cNvPr id="8" name="Title 3">
            <a:extLst>
              <a:ext uri="{FF2B5EF4-FFF2-40B4-BE49-F238E27FC236}">
                <a16:creationId xmlns:a16="http://schemas.microsoft.com/office/drawing/2014/main" id="{27B19859-4FDD-94DB-6665-B0A9A418B846}"/>
              </a:ext>
            </a:extLst>
          </p:cNvPr>
          <p:cNvSpPr txBox="1">
            <a:spLocks/>
          </p:cNvSpPr>
          <p:nvPr/>
        </p:nvSpPr>
        <p:spPr>
          <a:xfrm>
            <a:off x="439439" y="4024778"/>
            <a:ext cx="10760512" cy="962833"/>
          </a:xfrm>
          <a:custGeom>
            <a:avLst/>
            <a:gdLst>
              <a:gd name="csX0" fmla="*/ 0 w 10760512"/>
              <a:gd name="csY0" fmla="*/ 0 h 962833"/>
              <a:gd name="csX1" fmla="*/ 382596 w 10760512"/>
              <a:gd name="csY1" fmla="*/ 0 h 962833"/>
              <a:gd name="csX2" fmla="*/ 657587 w 10760512"/>
              <a:gd name="csY2" fmla="*/ 0 h 962833"/>
              <a:gd name="csX3" fmla="*/ 932578 w 10760512"/>
              <a:gd name="csY3" fmla="*/ 0 h 962833"/>
              <a:gd name="csX4" fmla="*/ 1637989 w 10760512"/>
              <a:gd name="csY4" fmla="*/ 0 h 962833"/>
              <a:gd name="csX5" fmla="*/ 2451006 w 10760512"/>
              <a:gd name="csY5" fmla="*/ 0 h 962833"/>
              <a:gd name="csX6" fmla="*/ 3264022 w 10760512"/>
              <a:gd name="csY6" fmla="*/ 0 h 962833"/>
              <a:gd name="csX7" fmla="*/ 4077038 w 10760512"/>
              <a:gd name="csY7" fmla="*/ 0 h 962833"/>
              <a:gd name="csX8" fmla="*/ 4674845 w 10760512"/>
              <a:gd name="csY8" fmla="*/ 0 h 962833"/>
              <a:gd name="csX9" fmla="*/ 5057441 w 10760512"/>
              <a:gd name="csY9" fmla="*/ 0 h 962833"/>
              <a:gd name="csX10" fmla="*/ 5440037 w 10760512"/>
              <a:gd name="csY10" fmla="*/ 0 h 962833"/>
              <a:gd name="csX11" fmla="*/ 6253053 w 10760512"/>
              <a:gd name="csY11" fmla="*/ 0 h 962833"/>
              <a:gd name="csX12" fmla="*/ 6850859 w 10760512"/>
              <a:gd name="csY12" fmla="*/ 0 h 962833"/>
              <a:gd name="csX13" fmla="*/ 7233455 w 10760512"/>
              <a:gd name="csY13" fmla="*/ 0 h 962833"/>
              <a:gd name="csX14" fmla="*/ 7831262 w 10760512"/>
              <a:gd name="csY14" fmla="*/ 0 h 962833"/>
              <a:gd name="csX15" fmla="*/ 8536673 w 10760512"/>
              <a:gd name="csY15" fmla="*/ 0 h 962833"/>
              <a:gd name="csX16" fmla="*/ 9134479 w 10760512"/>
              <a:gd name="csY16" fmla="*/ 0 h 962833"/>
              <a:gd name="csX17" fmla="*/ 9732285 w 10760512"/>
              <a:gd name="csY17" fmla="*/ 0 h 962833"/>
              <a:gd name="csX18" fmla="*/ 10114881 w 10760512"/>
              <a:gd name="csY18" fmla="*/ 0 h 962833"/>
              <a:gd name="csX19" fmla="*/ 10760512 w 10760512"/>
              <a:gd name="csY19" fmla="*/ 0 h 962833"/>
              <a:gd name="csX20" fmla="*/ 10760512 w 10760512"/>
              <a:gd name="csY20" fmla="*/ 471788 h 962833"/>
              <a:gd name="csX21" fmla="*/ 10760512 w 10760512"/>
              <a:gd name="csY21" fmla="*/ 962833 h 962833"/>
              <a:gd name="csX22" fmla="*/ 10485521 w 10760512"/>
              <a:gd name="csY22" fmla="*/ 962833 h 962833"/>
              <a:gd name="csX23" fmla="*/ 9780110 w 10760512"/>
              <a:gd name="csY23" fmla="*/ 962833 h 962833"/>
              <a:gd name="csX24" fmla="*/ 9182304 w 10760512"/>
              <a:gd name="csY24" fmla="*/ 962833 h 962833"/>
              <a:gd name="csX25" fmla="*/ 8476892 w 10760512"/>
              <a:gd name="csY25" fmla="*/ 962833 h 962833"/>
              <a:gd name="csX26" fmla="*/ 7771481 w 10760512"/>
              <a:gd name="csY26" fmla="*/ 962833 h 962833"/>
              <a:gd name="csX27" fmla="*/ 7496490 w 10760512"/>
              <a:gd name="csY27" fmla="*/ 962833 h 962833"/>
              <a:gd name="csX28" fmla="*/ 6791079 w 10760512"/>
              <a:gd name="csY28" fmla="*/ 962833 h 962833"/>
              <a:gd name="csX29" fmla="*/ 5978062 w 10760512"/>
              <a:gd name="csY29" fmla="*/ 962833 h 962833"/>
              <a:gd name="csX30" fmla="*/ 5165046 w 10760512"/>
              <a:gd name="csY30" fmla="*/ 962833 h 962833"/>
              <a:gd name="csX31" fmla="*/ 4782450 w 10760512"/>
              <a:gd name="csY31" fmla="*/ 962833 h 962833"/>
              <a:gd name="csX32" fmla="*/ 4507459 w 10760512"/>
              <a:gd name="csY32" fmla="*/ 962833 h 962833"/>
              <a:gd name="csX33" fmla="*/ 4232468 w 10760512"/>
              <a:gd name="csY33" fmla="*/ 962833 h 962833"/>
              <a:gd name="csX34" fmla="*/ 3742267 w 10760512"/>
              <a:gd name="csY34" fmla="*/ 962833 h 962833"/>
              <a:gd name="csX35" fmla="*/ 3036856 w 10760512"/>
              <a:gd name="csY35" fmla="*/ 962833 h 962833"/>
              <a:gd name="csX36" fmla="*/ 2223839 w 10760512"/>
              <a:gd name="csY36" fmla="*/ 962833 h 962833"/>
              <a:gd name="csX37" fmla="*/ 1841243 w 10760512"/>
              <a:gd name="csY37" fmla="*/ 962833 h 962833"/>
              <a:gd name="csX38" fmla="*/ 1458647 w 10760512"/>
              <a:gd name="csY38" fmla="*/ 962833 h 962833"/>
              <a:gd name="csX39" fmla="*/ 1076051 w 10760512"/>
              <a:gd name="csY39" fmla="*/ 962833 h 962833"/>
              <a:gd name="csX40" fmla="*/ 0 w 10760512"/>
              <a:gd name="csY40" fmla="*/ 962833 h 962833"/>
              <a:gd name="csX41" fmla="*/ 0 w 10760512"/>
              <a:gd name="csY41" fmla="*/ 481417 h 962833"/>
              <a:gd name="csX42" fmla="*/ 0 w 10760512"/>
              <a:gd name="csY42" fmla="*/ 0 h 9628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10760512" h="962833" fill="none" extrusionOk="0">
                <a:moveTo>
                  <a:pt x="0" y="0"/>
                </a:moveTo>
                <a:cubicBezTo>
                  <a:pt x="104034" y="-5917"/>
                  <a:pt x="244369" y="24046"/>
                  <a:pt x="382596" y="0"/>
                </a:cubicBezTo>
                <a:cubicBezTo>
                  <a:pt x="520823" y="-24046"/>
                  <a:pt x="576195" y="15959"/>
                  <a:pt x="657587" y="0"/>
                </a:cubicBezTo>
                <a:cubicBezTo>
                  <a:pt x="738979" y="-15959"/>
                  <a:pt x="867156" y="2008"/>
                  <a:pt x="932578" y="0"/>
                </a:cubicBezTo>
                <a:cubicBezTo>
                  <a:pt x="998000" y="-2008"/>
                  <a:pt x="1312698" y="9324"/>
                  <a:pt x="1637989" y="0"/>
                </a:cubicBezTo>
                <a:cubicBezTo>
                  <a:pt x="1963280" y="-9324"/>
                  <a:pt x="2190707" y="30751"/>
                  <a:pt x="2451006" y="0"/>
                </a:cubicBezTo>
                <a:cubicBezTo>
                  <a:pt x="2711305" y="-30751"/>
                  <a:pt x="3080335" y="81279"/>
                  <a:pt x="3264022" y="0"/>
                </a:cubicBezTo>
                <a:cubicBezTo>
                  <a:pt x="3447709" y="-81279"/>
                  <a:pt x="3714281" y="64905"/>
                  <a:pt x="4077038" y="0"/>
                </a:cubicBezTo>
                <a:cubicBezTo>
                  <a:pt x="4439795" y="-64905"/>
                  <a:pt x="4500583" y="54326"/>
                  <a:pt x="4674845" y="0"/>
                </a:cubicBezTo>
                <a:cubicBezTo>
                  <a:pt x="4849107" y="-54326"/>
                  <a:pt x="4889190" y="27984"/>
                  <a:pt x="5057441" y="0"/>
                </a:cubicBezTo>
                <a:cubicBezTo>
                  <a:pt x="5225692" y="-27984"/>
                  <a:pt x="5320702" y="37600"/>
                  <a:pt x="5440037" y="0"/>
                </a:cubicBezTo>
                <a:cubicBezTo>
                  <a:pt x="5559372" y="-37600"/>
                  <a:pt x="6034172" y="89981"/>
                  <a:pt x="6253053" y="0"/>
                </a:cubicBezTo>
                <a:cubicBezTo>
                  <a:pt x="6471934" y="-89981"/>
                  <a:pt x="6671766" y="56595"/>
                  <a:pt x="6850859" y="0"/>
                </a:cubicBezTo>
                <a:cubicBezTo>
                  <a:pt x="7029952" y="-56595"/>
                  <a:pt x="7079356" y="45450"/>
                  <a:pt x="7233455" y="0"/>
                </a:cubicBezTo>
                <a:cubicBezTo>
                  <a:pt x="7387554" y="-45450"/>
                  <a:pt x="7681169" y="6982"/>
                  <a:pt x="7831262" y="0"/>
                </a:cubicBezTo>
                <a:cubicBezTo>
                  <a:pt x="7981355" y="-6982"/>
                  <a:pt x="8315590" y="36819"/>
                  <a:pt x="8536673" y="0"/>
                </a:cubicBezTo>
                <a:cubicBezTo>
                  <a:pt x="8757756" y="-36819"/>
                  <a:pt x="8921596" y="47393"/>
                  <a:pt x="9134479" y="0"/>
                </a:cubicBezTo>
                <a:cubicBezTo>
                  <a:pt x="9347362" y="-47393"/>
                  <a:pt x="9566792" y="56948"/>
                  <a:pt x="9732285" y="0"/>
                </a:cubicBezTo>
                <a:cubicBezTo>
                  <a:pt x="9897778" y="-56948"/>
                  <a:pt x="9957848" y="177"/>
                  <a:pt x="10114881" y="0"/>
                </a:cubicBezTo>
                <a:cubicBezTo>
                  <a:pt x="10271914" y="-177"/>
                  <a:pt x="10449647" y="72990"/>
                  <a:pt x="10760512" y="0"/>
                </a:cubicBezTo>
                <a:cubicBezTo>
                  <a:pt x="10786572" y="132314"/>
                  <a:pt x="10714076" y="326881"/>
                  <a:pt x="10760512" y="471788"/>
                </a:cubicBezTo>
                <a:cubicBezTo>
                  <a:pt x="10806948" y="616695"/>
                  <a:pt x="10745693" y="815296"/>
                  <a:pt x="10760512" y="962833"/>
                </a:cubicBezTo>
                <a:cubicBezTo>
                  <a:pt x="10673624" y="986220"/>
                  <a:pt x="10593656" y="933309"/>
                  <a:pt x="10485521" y="962833"/>
                </a:cubicBezTo>
                <a:cubicBezTo>
                  <a:pt x="10377386" y="992357"/>
                  <a:pt x="10117017" y="923296"/>
                  <a:pt x="9780110" y="962833"/>
                </a:cubicBezTo>
                <a:cubicBezTo>
                  <a:pt x="9443203" y="1002370"/>
                  <a:pt x="9370520" y="962736"/>
                  <a:pt x="9182304" y="962833"/>
                </a:cubicBezTo>
                <a:cubicBezTo>
                  <a:pt x="8994088" y="962930"/>
                  <a:pt x="8661051" y="910181"/>
                  <a:pt x="8476892" y="962833"/>
                </a:cubicBezTo>
                <a:cubicBezTo>
                  <a:pt x="8292733" y="1015485"/>
                  <a:pt x="7968866" y="903708"/>
                  <a:pt x="7771481" y="962833"/>
                </a:cubicBezTo>
                <a:cubicBezTo>
                  <a:pt x="7574096" y="1021958"/>
                  <a:pt x="7622130" y="931230"/>
                  <a:pt x="7496490" y="962833"/>
                </a:cubicBezTo>
                <a:cubicBezTo>
                  <a:pt x="7370850" y="994436"/>
                  <a:pt x="7033748" y="888101"/>
                  <a:pt x="6791079" y="962833"/>
                </a:cubicBezTo>
                <a:cubicBezTo>
                  <a:pt x="6548410" y="1037565"/>
                  <a:pt x="6266283" y="901232"/>
                  <a:pt x="5978062" y="962833"/>
                </a:cubicBezTo>
                <a:cubicBezTo>
                  <a:pt x="5689841" y="1024434"/>
                  <a:pt x="5523196" y="876868"/>
                  <a:pt x="5165046" y="962833"/>
                </a:cubicBezTo>
                <a:cubicBezTo>
                  <a:pt x="4806896" y="1048798"/>
                  <a:pt x="4927156" y="928646"/>
                  <a:pt x="4782450" y="962833"/>
                </a:cubicBezTo>
                <a:cubicBezTo>
                  <a:pt x="4637744" y="997020"/>
                  <a:pt x="4576025" y="938349"/>
                  <a:pt x="4507459" y="962833"/>
                </a:cubicBezTo>
                <a:cubicBezTo>
                  <a:pt x="4438893" y="987317"/>
                  <a:pt x="4367444" y="952691"/>
                  <a:pt x="4232468" y="962833"/>
                </a:cubicBezTo>
                <a:cubicBezTo>
                  <a:pt x="4097492" y="972975"/>
                  <a:pt x="3892535" y="951374"/>
                  <a:pt x="3742267" y="962833"/>
                </a:cubicBezTo>
                <a:cubicBezTo>
                  <a:pt x="3591999" y="974292"/>
                  <a:pt x="3380935" y="944982"/>
                  <a:pt x="3036856" y="962833"/>
                </a:cubicBezTo>
                <a:cubicBezTo>
                  <a:pt x="2692777" y="980684"/>
                  <a:pt x="2520081" y="937473"/>
                  <a:pt x="2223839" y="962833"/>
                </a:cubicBezTo>
                <a:cubicBezTo>
                  <a:pt x="1927597" y="988193"/>
                  <a:pt x="2029267" y="939632"/>
                  <a:pt x="1841243" y="962833"/>
                </a:cubicBezTo>
                <a:cubicBezTo>
                  <a:pt x="1653219" y="986034"/>
                  <a:pt x="1605567" y="945845"/>
                  <a:pt x="1458647" y="962833"/>
                </a:cubicBezTo>
                <a:cubicBezTo>
                  <a:pt x="1311727" y="979821"/>
                  <a:pt x="1261625" y="920223"/>
                  <a:pt x="1076051" y="962833"/>
                </a:cubicBezTo>
                <a:cubicBezTo>
                  <a:pt x="890477" y="1005443"/>
                  <a:pt x="465364" y="883155"/>
                  <a:pt x="0" y="962833"/>
                </a:cubicBezTo>
                <a:cubicBezTo>
                  <a:pt x="-27992" y="839645"/>
                  <a:pt x="27091" y="721536"/>
                  <a:pt x="0" y="481417"/>
                </a:cubicBezTo>
                <a:cubicBezTo>
                  <a:pt x="-27091" y="241298"/>
                  <a:pt x="8165" y="167153"/>
                  <a:pt x="0" y="0"/>
                </a:cubicBezTo>
                <a:close/>
              </a:path>
              <a:path w="10760512" h="962833" stroke="0" extrusionOk="0">
                <a:moveTo>
                  <a:pt x="0" y="0"/>
                </a:moveTo>
                <a:cubicBezTo>
                  <a:pt x="76881" y="-10085"/>
                  <a:pt x="169020" y="19897"/>
                  <a:pt x="274991" y="0"/>
                </a:cubicBezTo>
                <a:cubicBezTo>
                  <a:pt x="380962" y="-19897"/>
                  <a:pt x="755903" y="4442"/>
                  <a:pt x="1088007" y="0"/>
                </a:cubicBezTo>
                <a:cubicBezTo>
                  <a:pt x="1420111" y="-4442"/>
                  <a:pt x="1550754" y="46889"/>
                  <a:pt x="1685814" y="0"/>
                </a:cubicBezTo>
                <a:cubicBezTo>
                  <a:pt x="1820874" y="-46889"/>
                  <a:pt x="1949465" y="13816"/>
                  <a:pt x="2068410" y="0"/>
                </a:cubicBezTo>
                <a:cubicBezTo>
                  <a:pt x="2187355" y="-13816"/>
                  <a:pt x="2502527" y="39244"/>
                  <a:pt x="2773821" y="0"/>
                </a:cubicBezTo>
                <a:cubicBezTo>
                  <a:pt x="3045115" y="-39244"/>
                  <a:pt x="2985384" y="4691"/>
                  <a:pt x="3048812" y="0"/>
                </a:cubicBezTo>
                <a:cubicBezTo>
                  <a:pt x="3112240" y="-4691"/>
                  <a:pt x="3330764" y="21402"/>
                  <a:pt x="3431408" y="0"/>
                </a:cubicBezTo>
                <a:cubicBezTo>
                  <a:pt x="3532052" y="-21402"/>
                  <a:pt x="3853513" y="24621"/>
                  <a:pt x="4244424" y="0"/>
                </a:cubicBezTo>
                <a:cubicBezTo>
                  <a:pt x="4635335" y="-24621"/>
                  <a:pt x="4766528" y="23311"/>
                  <a:pt x="4949836" y="0"/>
                </a:cubicBezTo>
                <a:cubicBezTo>
                  <a:pt x="5133144" y="-23311"/>
                  <a:pt x="5331651" y="23289"/>
                  <a:pt x="5655247" y="0"/>
                </a:cubicBezTo>
                <a:cubicBezTo>
                  <a:pt x="5978843" y="-23289"/>
                  <a:pt x="6205492" y="96492"/>
                  <a:pt x="6468263" y="0"/>
                </a:cubicBezTo>
                <a:cubicBezTo>
                  <a:pt x="6731034" y="-96492"/>
                  <a:pt x="6738153" y="57669"/>
                  <a:pt x="6958464" y="0"/>
                </a:cubicBezTo>
                <a:cubicBezTo>
                  <a:pt x="7178775" y="-57669"/>
                  <a:pt x="7472005" y="69498"/>
                  <a:pt x="7771481" y="0"/>
                </a:cubicBezTo>
                <a:cubicBezTo>
                  <a:pt x="8070957" y="-69498"/>
                  <a:pt x="7953575" y="5313"/>
                  <a:pt x="8046472" y="0"/>
                </a:cubicBezTo>
                <a:cubicBezTo>
                  <a:pt x="8139369" y="-5313"/>
                  <a:pt x="8683180" y="87026"/>
                  <a:pt x="8859488" y="0"/>
                </a:cubicBezTo>
                <a:cubicBezTo>
                  <a:pt x="9035796" y="-87026"/>
                  <a:pt x="9333320" y="31754"/>
                  <a:pt x="9564900" y="0"/>
                </a:cubicBezTo>
                <a:cubicBezTo>
                  <a:pt x="9796480" y="-31754"/>
                  <a:pt x="10425601" y="136666"/>
                  <a:pt x="10760512" y="0"/>
                </a:cubicBezTo>
                <a:cubicBezTo>
                  <a:pt x="10802756" y="224546"/>
                  <a:pt x="10720174" y="390719"/>
                  <a:pt x="10760512" y="500673"/>
                </a:cubicBezTo>
                <a:cubicBezTo>
                  <a:pt x="10800850" y="610627"/>
                  <a:pt x="10724799" y="786137"/>
                  <a:pt x="10760512" y="962833"/>
                </a:cubicBezTo>
                <a:cubicBezTo>
                  <a:pt x="10669383" y="971119"/>
                  <a:pt x="10598459" y="948388"/>
                  <a:pt x="10485521" y="962833"/>
                </a:cubicBezTo>
                <a:cubicBezTo>
                  <a:pt x="10372583" y="977278"/>
                  <a:pt x="10293429" y="955732"/>
                  <a:pt x="10102925" y="962833"/>
                </a:cubicBezTo>
                <a:cubicBezTo>
                  <a:pt x="9912421" y="969934"/>
                  <a:pt x="9959532" y="942009"/>
                  <a:pt x="9827934" y="962833"/>
                </a:cubicBezTo>
                <a:cubicBezTo>
                  <a:pt x="9696336" y="983657"/>
                  <a:pt x="9384813" y="913913"/>
                  <a:pt x="9230128" y="962833"/>
                </a:cubicBezTo>
                <a:cubicBezTo>
                  <a:pt x="9075443" y="1011753"/>
                  <a:pt x="8732064" y="868750"/>
                  <a:pt x="8417112" y="962833"/>
                </a:cubicBezTo>
                <a:cubicBezTo>
                  <a:pt x="8102160" y="1056916"/>
                  <a:pt x="8233425" y="956276"/>
                  <a:pt x="8142121" y="962833"/>
                </a:cubicBezTo>
                <a:cubicBezTo>
                  <a:pt x="8050817" y="969390"/>
                  <a:pt x="7852995" y="960400"/>
                  <a:pt x="7759525" y="962833"/>
                </a:cubicBezTo>
                <a:cubicBezTo>
                  <a:pt x="7666055" y="965266"/>
                  <a:pt x="7331908" y="878085"/>
                  <a:pt x="6946508" y="962833"/>
                </a:cubicBezTo>
                <a:cubicBezTo>
                  <a:pt x="6561108" y="1047581"/>
                  <a:pt x="6675326" y="924892"/>
                  <a:pt x="6563912" y="962833"/>
                </a:cubicBezTo>
                <a:cubicBezTo>
                  <a:pt x="6452498" y="1000774"/>
                  <a:pt x="6194843" y="950238"/>
                  <a:pt x="6073711" y="962833"/>
                </a:cubicBezTo>
                <a:cubicBezTo>
                  <a:pt x="5952579" y="975428"/>
                  <a:pt x="5712634" y="891894"/>
                  <a:pt x="5368300" y="962833"/>
                </a:cubicBezTo>
                <a:cubicBezTo>
                  <a:pt x="5023966" y="1033772"/>
                  <a:pt x="4725167" y="878203"/>
                  <a:pt x="4555283" y="962833"/>
                </a:cubicBezTo>
                <a:cubicBezTo>
                  <a:pt x="4385399" y="1047463"/>
                  <a:pt x="4114581" y="911490"/>
                  <a:pt x="3957477" y="962833"/>
                </a:cubicBezTo>
                <a:cubicBezTo>
                  <a:pt x="3800373" y="1014176"/>
                  <a:pt x="3752629" y="955905"/>
                  <a:pt x="3682486" y="962833"/>
                </a:cubicBezTo>
                <a:cubicBezTo>
                  <a:pt x="3612343" y="969761"/>
                  <a:pt x="3312281" y="934373"/>
                  <a:pt x="3192285" y="962833"/>
                </a:cubicBezTo>
                <a:cubicBezTo>
                  <a:pt x="3072289" y="991293"/>
                  <a:pt x="2665901" y="895210"/>
                  <a:pt x="2486874" y="962833"/>
                </a:cubicBezTo>
                <a:cubicBezTo>
                  <a:pt x="2307847" y="1030456"/>
                  <a:pt x="2338675" y="947962"/>
                  <a:pt x="2211883" y="962833"/>
                </a:cubicBezTo>
                <a:cubicBezTo>
                  <a:pt x="2085091" y="977704"/>
                  <a:pt x="2073378" y="930634"/>
                  <a:pt x="1936892" y="962833"/>
                </a:cubicBezTo>
                <a:cubicBezTo>
                  <a:pt x="1800406" y="995032"/>
                  <a:pt x="1694542" y="935943"/>
                  <a:pt x="1554296" y="962833"/>
                </a:cubicBezTo>
                <a:cubicBezTo>
                  <a:pt x="1414050" y="989723"/>
                  <a:pt x="1352006" y="939996"/>
                  <a:pt x="1279305" y="962833"/>
                </a:cubicBezTo>
                <a:cubicBezTo>
                  <a:pt x="1206604" y="985670"/>
                  <a:pt x="856046" y="923397"/>
                  <a:pt x="681499" y="962833"/>
                </a:cubicBezTo>
                <a:cubicBezTo>
                  <a:pt x="506952" y="1002269"/>
                  <a:pt x="263269" y="960574"/>
                  <a:pt x="0" y="962833"/>
                </a:cubicBezTo>
                <a:cubicBezTo>
                  <a:pt x="-40737" y="849134"/>
                  <a:pt x="37499" y="679569"/>
                  <a:pt x="0" y="471788"/>
                </a:cubicBezTo>
                <a:cubicBezTo>
                  <a:pt x="-37499" y="264008"/>
                  <a:pt x="19678" y="135722"/>
                  <a:pt x="0" y="0"/>
                </a:cubicBezTo>
                <a:close/>
              </a:path>
            </a:pathLst>
          </a:custGeom>
          <a:ln>
            <a:solidFill>
              <a:schemeClr val="tx1"/>
            </a:solidFill>
            <a:extLst>
              <a:ext uri="{C807C97D-BFC1-408E-A445-0C87EB9F89A2}">
                <ask:lineSketchStyleProps xmlns:ask="http://schemas.microsoft.com/office/drawing/2018/sketchyshapes" sd="2011926328">
                  <a:prstGeom prst="rect">
                    <a:avLst/>
                  </a:prstGeom>
                  <ask:type>
                    <ask:lineSketchScribble/>
                  </ask:type>
                </ask:lineSketchStyleProps>
              </a:ext>
            </a:extLst>
          </a:ln>
        </p:spPr>
        <p:txBody>
          <a:bodyPr wrap="square" lIns="0" tIns="0" rIns="0" bIns="0" anchor="ctr">
            <a:noAutofit/>
          </a:bodyPr>
          <a:lstStyle>
            <a:lvl1pPr algn="l" defTabSz="914400" rtl="0" eaLnBrk="1" latinLnBrk="0" hangingPunct="1">
              <a:lnSpc>
                <a:spcPct val="90000"/>
              </a:lnSpc>
              <a:spcBef>
                <a:spcPct val="0"/>
              </a:spcBef>
              <a:buNone/>
              <a:defRPr sz="6150" kern="1200">
                <a:solidFill>
                  <a:schemeClr val="tx1"/>
                </a:solidFill>
                <a:latin typeface="Poppins" pitchFamily="2" charset="77"/>
                <a:ea typeface="+mj-ea"/>
                <a:cs typeface="Poppins" pitchFamily="2" charset="77"/>
              </a:defRPr>
            </a:lvl1pPr>
          </a:lstStyle>
          <a:p>
            <a:pPr algn="ctr"/>
            <a:r>
              <a:rPr lang="en-GB" sz="4400" dirty="0">
                <a:latin typeface="Poppins Regular" panose="00000500000000000000" pitchFamily="2" charset="0"/>
                <a:cs typeface="Poppins Regular" panose="00000500000000000000" pitchFamily="2" charset="0"/>
              </a:rPr>
              <a:t>“There’s no real CO2 savings” </a:t>
            </a:r>
          </a:p>
        </p:txBody>
      </p:sp>
      <p:sp>
        <p:nvSpPr>
          <p:cNvPr id="9" name="Text Placeholder 3">
            <a:extLst>
              <a:ext uri="{FF2B5EF4-FFF2-40B4-BE49-F238E27FC236}">
                <a16:creationId xmlns:a16="http://schemas.microsoft.com/office/drawing/2014/main" id="{085C4E86-402B-F786-AAD9-C414B67F0E5D}"/>
              </a:ext>
            </a:extLst>
          </p:cNvPr>
          <p:cNvSpPr>
            <a:spLocks noGrp="1"/>
          </p:cNvSpPr>
          <p:nvPr>
            <p:ph type="body" sz="quarter" idx="11"/>
          </p:nvPr>
        </p:nvSpPr>
        <p:spPr>
          <a:xfrm>
            <a:off x="11229310" y="7174508"/>
            <a:ext cx="8405993" cy="4134842"/>
          </a:xfrm>
          <a:solidFill>
            <a:schemeClr val="bg1"/>
          </a:solidFill>
        </p:spPr>
        <p:txBody>
          <a:bodyPr lIns="0"/>
          <a:lstStyle/>
          <a:p>
            <a:pPr lvl="2" indent="0">
              <a:spcAft>
                <a:spcPts val="1800"/>
              </a:spcAft>
              <a:buNone/>
            </a:pPr>
            <a:r>
              <a:rPr lang="en-GB" sz="2000" dirty="0">
                <a:latin typeface="Poppins Regular" panose="00000500000000000000" pitchFamily="2" charset="0"/>
                <a:cs typeface="Poppins Regular" panose="00000500000000000000" pitchFamily="2" charset="0"/>
              </a:rPr>
              <a:t>EV battery fires are rare. Reignition of a battery fire is possible, but not common.</a:t>
            </a:r>
          </a:p>
          <a:p>
            <a:pPr lvl="2" indent="0">
              <a:spcAft>
                <a:spcPts val="1800"/>
              </a:spcAft>
              <a:buNone/>
            </a:pPr>
            <a:r>
              <a:rPr lang="en-GB" sz="2000" dirty="0">
                <a:latin typeface="Poppins Regular" panose="00000500000000000000" pitchFamily="2" charset="0"/>
                <a:cs typeface="Poppins Regular" panose="00000500000000000000" pitchFamily="2" charset="0"/>
              </a:rPr>
              <a:t>EVs are safety-tested like any other car, it’s not like cheap scooters from cut-price dealers on the internet</a:t>
            </a:r>
          </a:p>
          <a:p>
            <a:pPr lvl="2" indent="0">
              <a:spcAft>
                <a:spcPts val="1800"/>
              </a:spcAft>
              <a:buNone/>
            </a:pPr>
            <a:r>
              <a:rPr lang="en-GB" sz="2000" dirty="0">
                <a:latin typeface="Poppins Regular" panose="00000500000000000000" pitchFamily="2" charset="0"/>
                <a:cs typeface="Poppins Regular" panose="00000500000000000000" pitchFamily="2" charset="0"/>
              </a:rPr>
              <a:t>Special equipment is needed to fully and safely extinguish an EV battery fire, and Fire &amp; Rescue services are equipped to handle these.</a:t>
            </a:r>
          </a:p>
          <a:p>
            <a:pPr lvl="2" indent="0">
              <a:spcAft>
                <a:spcPts val="1800"/>
              </a:spcAft>
              <a:buNone/>
            </a:pPr>
            <a:r>
              <a:rPr lang="en-GB" sz="2000" dirty="0">
                <a:latin typeface="Poppins Regular" panose="00000500000000000000" pitchFamily="2" charset="0"/>
                <a:cs typeface="Poppins Regular" panose="00000500000000000000" pitchFamily="2" charset="0"/>
              </a:rPr>
              <a:t>The actual degree of hazard from an EV car fire vs an ICE car fire are about the same</a:t>
            </a:r>
          </a:p>
          <a:p>
            <a:pPr lvl="2" indent="0">
              <a:spcAft>
                <a:spcPts val="1800"/>
              </a:spcAft>
              <a:buNone/>
            </a:pPr>
            <a:r>
              <a:rPr lang="en-GB" sz="1600" dirty="0">
                <a:latin typeface="Poppins Regular" panose="00000500000000000000" pitchFamily="2" charset="0"/>
                <a:cs typeface="Poppins Regular" panose="00000500000000000000" pitchFamily="2" charset="0"/>
                <a:hlinkClick r:id="rId6"/>
              </a:rPr>
              <a:t>Free Documents | Fire Protection Association</a:t>
            </a:r>
            <a:endParaRPr lang="en-GB" sz="1600" dirty="0">
              <a:latin typeface="Poppins Regular" panose="00000500000000000000" pitchFamily="2" charset="0"/>
              <a:cs typeface="Poppins Regular" panose="00000500000000000000" pitchFamily="2" charset="0"/>
            </a:endParaRPr>
          </a:p>
        </p:txBody>
      </p:sp>
      <p:sp>
        <p:nvSpPr>
          <p:cNvPr id="11" name="Title 3">
            <a:extLst>
              <a:ext uri="{FF2B5EF4-FFF2-40B4-BE49-F238E27FC236}">
                <a16:creationId xmlns:a16="http://schemas.microsoft.com/office/drawing/2014/main" id="{C0175461-ABDD-6C44-C61C-77C1DA2482D9}"/>
              </a:ext>
            </a:extLst>
          </p:cNvPr>
          <p:cNvSpPr txBox="1">
            <a:spLocks/>
          </p:cNvSpPr>
          <p:nvPr/>
        </p:nvSpPr>
        <p:spPr>
          <a:xfrm rot="21389991">
            <a:off x="11527717" y="6197012"/>
            <a:ext cx="6451884" cy="781278"/>
          </a:xfrm>
          <a:custGeom>
            <a:avLst/>
            <a:gdLst>
              <a:gd name="csX0" fmla="*/ 0 w 6451884"/>
              <a:gd name="csY0" fmla="*/ 0 h 781278"/>
              <a:gd name="csX1" fmla="*/ 392978 w 6451884"/>
              <a:gd name="csY1" fmla="*/ 0 h 781278"/>
              <a:gd name="csX2" fmla="*/ 979513 w 6451884"/>
              <a:gd name="csY2" fmla="*/ 0 h 781278"/>
              <a:gd name="csX3" fmla="*/ 1437011 w 6451884"/>
              <a:gd name="csY3" fmla="*/ 0 h 781278"/>
              <a:gd name="csX4" fmla="*/ 2152583 w 6451884"/>
              <a:gd name="csY4" fmla="*/ 0 h 781278"/>
              <a:gd name="csX5" fmla="*/ 2868156 w 6451884"/>
              <a:gd name="csY5" fmla="*/ 0 h 781278"/>
              <a:gd name="csX6" fmla="*/ 3454691 w 6451884"/>
              <a:gd name="csY6" fmla="*/ 0 h 781278"/>
              <a:gd name="csX7" fmla="*/ 4041226 w 6451884"/>
              <a:gd name="csY7" fmla="*/ 0 h 781278"/>
              <a:gd name="csX8" fmla="*/ 4563242 w 6451884"/>
              <a:gd name="csY8" fmla="*/ 0 h 781278"/>
              <a:gd name="csX9" fmla="*/ 5020739 w 6451884"/>
              <a:gd name="csY9" fmla="*/ 0 h 781278"/>
              <a:gd name="csX10" fmla="*/ 5607274 w 6451884"/>
              <a:gd name="csY10" fmla="*/ 0 h 781278"/>
              <a:gd name="csX11" fmla="*/ 6451884 w 6451884"/>
              <a:gd name="csY11" fmla="*/ 0 h 781278"/>
              <a:gd name="csX12" fmla="*/ 6451884 w 6451884"/>
              <a:gd name="csY12" fmla="*/ 375013 h 781278"/>
              <a:gd name="csX13" fmla="*/ 6451884 w 6451884"/>
              <a:gd name="csY13" fmla="*/ 781278 h 781278"/>
              <a:gd name="csX14" fmla="*/ 5929868 w 6451884"/>
              <a:gd name="csY14" fmla="*/ 781278 h 781278"/>
              <a:gd name="csX15" fmla="*/ 5472371 w 6451884"/>
              <a:gd name="csY15" fmla="*/ 781278 h 781278"/>
              <a:gd name="csX16" fmla="*/ 4885836 w 6451884"/>
              <a:gd name="csY16" fmla="*/ 781278 h 781278"/>
              <a:gd name="csX17" fmla="*/ 4299301 w 6451884"/>
              <a:gd name="csY17" fmla="*/ 781278 h 781278"/>
              <a:gd name="csX18" fmla="*/ 3583728 w 6451884"/>
              <a:gd name="csY18" fmla="*/ 781278 h 781278"/>
              <a:gd name="csX19" fmla="*/ 2932675 w 6451884"/>
              <a:gd name="csY19" fmla="*/ 781278 h 781278"/>
              <a:gd name="csX20" fmla="*/ 2539696 w 6451884"/>
              <a:gd name="csY20" fmla="*/ 781278 h 781278"/>
              <a:gd name="csX21" fmla="*/ 2017680 w 6451884"/>
              <a:gd name="csY21" fmla="*/ 781278 h 781278"/>
              <a:gd name="csX22" fmla="*/ 1302107 w 6451884"/>
              <a:gd name="csY22" fmla="*/ 781278 h 781278"/>
              <a:gd name="csX23" fmla="*/ 909129 w 6451884"/>
              <a:gd name="csY23" fmla="*/ 781278 h 781278"/>
              <a:gd name="csX24" fmla="*/ 0 w 6451884"/>
              <a:gd name="csY24" fmla="*/ 781278 h 781278"/>
              <a:gd name="csX25" fmla="*/ 0 w 6451884"/>
              <a:gd name="csY25" fmla="*/ 406265 h 781278"/>
              <a:gd name="csX26" fmla="*/ 0 w 6451884"/>
              <a:gd name="csY26" fmla="*/ 0 h 7812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6451884" h="781278" fill="none" extrusionOk="0">
                <a:moveTo>
                  <a:pt x="0" y="0"/>
                </a:moveTo>
                <a:cubicBezTo>
                  <a:pt x="88469" y="-35834"/>
                  <a:pt x="251648" y="36850"/>
                  <a:pt x="392978" y="0"/>
                </a:cubicBezTo>
                <a:cubicBezTo>
                  <a:pt x="534308" y="-36850"/>
                  <a:pt x="836690" y="36585"/>
                  <a:pt x="979513" y="0"/>
                </a:cubicBezTo>
                <a:cubicBezTo>
                  <a:pt x="1122336" y="-36585"/>
                  <a:pt x="1341588" y="11090"/>
                  <a:pt x="1437011" y="0"/>
                </a:cubicBezTo>
                <a:cubicBezTo>
                  <a:pt x="1532434" y="-11090"/>
                  <a:pt x="1856354" y="35040"/>
                  <a:pt x="2152583" y="0"/>
                </a:cubicBezTo>
                <a:cubicBezTo>
                  <a:pt x="2448812" y="-35040"/>
                  <a:pt x="2581049" y="84490"/>
                  <a:pt x="2868156" y="0"/>
                </a:cubicBezTo>
                <a:cubicBezTo>
                  <a:pt x="3155263" y="-84490"/>
                  <a:pt x="3242148" y="22600"/>
                  <a:pt x="3454691" y="0"/>
                </a:cubicBezTo>
                <a:cubicBezTo>
                  <a:pt x="3667234" y="-22600"/>
                  <a:pt x="3857802" y="16924"/>
                  <a:pt x="4041226" y="0"/>
                </a:cubicBezTo>
                <a:cubicBezTo>
                  <a:pt x="4224651" y="-16924"/>
                  <a:pt x="4337349" y="20743"/>
                  <a:pt x="4563242" y="0"/>
                </a:cubicBezTo>
                <a:cubicBezTo>
                  <a:pt x="4789135" y="-20743"/>
                  <a:pt x="4826706" y="7683"/>
                  <a:pt x="5020739" y="0"/>
                </a:cubicBezTo>
                <a:cubicBezTo>
                  <a:pt x="5214772" y="-7683"/>
                  <a:pt x="5461442" y="41422"/>
                  <a:pt x="5607274" y="0"/>
                </a:cubicBezTo>
                <a:cubicBezTo>
                  <a:pt x="5753107" y="-41422"/>
                  <a:pt x="6240632" y="68661"/>
                  <a:pt x="6451884" y="0"/>
                </a:cubicBezTo>
                <a:cubicBezTo>
                  <a:pt x="6460043" y="134479"/>
                  <a:pt x="6437892" y="244290"/>
                  <a:pt x="6451884" y="375013"/>
                </a:cubicBezTo>
                <a:cubicBezTo>
                  <a:pt x="6465876" y="505736"/>
                  <a:pt x="6410188" y="620490"/>
                  <a:pt x="6451884" y="781278"/>
                </a:cubicBezTo>
                <a:cubicBezTo>
                  <a:pt x="6336866" y="782072"/>
                  <a:pt x="6042227" y="744527"/>
                  <a:pt x="5929868" y="781278"/>
                </a:cubicBezTo>
                <a:cubicBezTo>
                  <a:pt x="5817509" y="818029"/>
                  <a:pt x="5631634" y="764627"/>
                  <a:pt x="5472371" y="781278"/>
                </a:cubicBezTo>
                <a:cubicBezTo>
                  <a:pt x="5313108" y="797929"/>
                  <a:pt x="5028819" y="760622"/>
                  <a:pt x="4885836" y="781278"/>
                </a:cubicBezTo>
                <a:cubicBezTo>
                  <a:pt x="4742853" y="801934"/>
                  <a:pt x="4492738" y="745986"/>
                  <a:pt x="4299301" y="781278"/>
                </a:cubicBezTo>
                <a:cubicBezTo>
                  <a:pt x="4105865" y="816570"/>
                  <a:pt x="3894551" y="744704"/>
                  <a:pt x="3583728" y="781278"/>
                </a:cubicBezTo>
                <a:cubicBezTo>
                  <a:pt x="3272905" y="817852"/>
                  <a:pt x="3100864" y="719131"/>
                  <a:pt x="2932675" y="781278"/>
                </a:cubicBezTo>
                <a:cubicBezTo>
                  <a:pt x="2764486" y="843425"/>
                  <a:pt x="2691095" y="734914"/>
                  <a:pt x="2539696" y="781278"/>
                </a:cubicBezTo>
                <a:cubicBezTo>
                  <a:pt x="2388297" y="827642"/>
                  <a:pt x="2203421" y="723971"/>
                  <a:pt x="2017680" y="781278"/>
                </a:cubicBezTo>
                <a:cubicBezTo>
                  <a:pt x="1831939" y="838585"/>
                  <a:pt x="1587718" y="697689"/>
                  <a:pt x="1302107" y="781278"/>
                </a:cubicBezTo>
                <a:cubicBezTo>
                  <a:pt x="1016496" y="864867"/>
                  <a:pt x="1099370" y="762428"/>
                  <a:pt x="909129" y="781278"/>
                </a:cubicBezTo>
                <a:cubicBezTo>
                  <a:pt x="718888" y="800128"/>
                  <a:pt x="408317" y="726100"/>
                  <a:pt x="0" y="781278"/>
                </a:cubicBezTo>
                <a:cubicBezTo>
                  <a:pt x="-6366" y="605180"/>
                  <a:pt x="44216" y="540814"/>
                  <a:pt x="0" y="406265"/>
                </a:cubicBezTo>
                <a:cubicBezTo>
                  <a:pt x="-44216" y="271716"/>
                  <a:pt x="27451" y="178533"/>
                  <a:pt x="0" y="0"/>
                </a:cubicBezTo>
                <a:close/>
              </a:path>
              <a:path w="6451884" h="781278" stroke="0" extrusionOk="0">
                <a:moveTo>
                  <a:pt x="0" y="0"/>
                </a:moveTo>
                <a:cubicBezTo>
                  <a:pt x="185919" y="-1691"/>
                  <a:pt x="255843" y="24113"/>
                  <a:pt x="392978" y="0"/>
                </a:cubicBezTo>
                <a:cubicBezTo>
                  <a:pt x="530113" y="-24113"/>
                  <a:pt x="941989" y="40649"/>
                  <a:pt x="1108551" y="0"/>
                </a:cubicBezTo>
                <a:cubicBezTo>
                  <a:pt x="1275113" y="-40649"/>
                  <a:pt x="1540357" y="34972"/>
                  <a:pt x="1695086" y="0"/>
                </a:cubicBezTo>
                <a:cubicBezTo>
                  <a:pt x="1849815" y="-34972"/>
                  <a:pt x="2023008" y="639"/>
                  <a:pt x="2152583" y="0"/>
                </a:cubicBezTo>
                <a:cubicBezTo>
                  <a:pt x="2282158" y="-639"/>
                  <a:pt x="2534037" y="72437"/>
                  <a:pt x="2803637" y="0"/>
                </a:cubicBezTo>
                <a:cubicBezTo>
                  <a:pt x="3073237" y="-72437"/>
                  <a:pt x="3076940" y="27108"/>
                  <a:pt x="3196615" y="0"/>
                </a:cubicBezTo>
                <a:cubicBezTo>
                  <a:pt x="3316290" y="-27108"/>
                  <a:pt x="3466097" y="14012"/>
                  <a:pt x="3654112" y="0"/>
                </a:cubicBezTo>
                <a:cubicBezTo>
                  <a:pt x="3842127" y="-14012"/>
                  <a:pt x="4129810" y="29844"/>
                  <a:pt x="4369685" y="0"/>
                </a:cubicBezTo>
                <a:cubicBezTo>
                  <a:pt x="4609560" y="-29844"/>
                  <a:pt x="4701512" y="64913"/>
                  <a:pt x="5020739" y="0"/>
                </a:cubicBezTo>
                <a:cubicBezTo>
                  <a:pt x="5339966" y="-64913"/>
                  <a:pt x="5514848" y="55635"/>
                  <a:pt x="5671793" y="0"/>
                </a:cubicBezTo>
                <a:cubicBezTo>
                  <a:pt x="5828738" y="-55635"/>
                  <a:pt x="6067682" y="325"/>
                  <a:pt x="6451884" y="0"/>
                </a:cubicBezTo>
                <a:cubicBezTo>
                  <a:pt x="6491653" y="191369"/>
                  <a:pt x="6430736" y="219460"/>
                  <a:pt x="6451884" y="382826"/>
                </a:cubicBezTo>
                <a:cubicBezTo>
                  <a:pt x="6473032" y="546192"/>
                  <a:pt x="6404947" y="582371"/>
                  <a:pt x="6451884" y="781278"/>
                </a:cubicBezTo>
                <a:cubicBezTo>
                  <a:pt x="6229894" y="826799"/>
                  <a:pt x="6034950" y="738844"/>
                  <a:pt x="5929868" y="781278"/>
                </a:cubicBezTo>
                <a:cubicBezTo>
                  <a:pt x="5824786" y="823712"/>
                  <a:pt x="5564962" y="756270"/>
                  <a:pt x="5472371" y="781278"/>
                </a:cubicBezTo>
                <a:cubicBezTo>
                  <a:pt x="5379780" y="806286"/>
                  <a:pt x="5199358" y="765147"/>
                  <a:pt x="4950355" y="781278"/>
                </a:cubicBezTo>
                <a:cubicBezTo>
                  <a:pt x="4701352" y="797409"/>
                  <a:pt x="4604174" y="755016"/>
                  <a:pt x="4428339" y="781278"/>
                </a:cubicBezTo>
                <a:cubicBezTo>
                  <a:pt x="4252504" y="807540"/>
                  <a:pt x="4101561" y="762198"/>
                  <a:pt x="3841804" y="781278"/>
                </a:cubicBezTo>
                <a:cubicBezTo>
                  <a:pt x="3582047" y="800358"/>
                  <a:pt x="3564358" y="775790"/>
                  <a:pt x="3448825" y="781278"/>
                </a:cubicBezTo>
                <a:cubicBezTo>
                  <a:pt x="3333292" y="786766"/>
                  <a:pt x="3085151" y="738473"/>
                  <a:pt x="2797772" y="781278"/>
                </a:cubicBezTo>
                <a:cubicBezTo>
                  <a:pt x="2510393" y="824083"/>
                  <a:pt x="2452663" y="754313"/>
                  <a:pt x="2340274" y="781278"/>
                </a:cubicBezTo>
                <a:cubicBezTo>
                  <a:pt x="2227885" y="808243"/>
                  <a:pt x="2090516" y="763914"/>
                  <a:pt x="1947296" y="781278"/>
                </a:cubicBezTo>
                <a:cubicBezTo>
                  <a:pt x="1804076" y="798642"/>
                  <a:pt x="1514494" y="732507"/>
                  <a:pt x="1360761" y="781278"/>
                </a:cubicBezTo>
                <a:cubicBezTo>
                  <a:pt x="1207029" y="830049"/>
                  <a:pt x="974865" y="762021"/>
                  <a:pt x="645188" y="781278"/>
                </a:cubicBezTo>
                <a:cubicBezTo>
                  <a:pt x="315511" y="800535"/>
                  <a:pt x="290311" y="724854"/>
                  <a:pt x="0" y="781278"/>
                </a:cubicBezTo>
                <a:cubicBezTo>
                  <a:pt x="-29469" y="658267"/>
                  <a:pt x="19177" y="540001"/>
                  <a:pt x="0" y="406265"/>
                </a:cubicBezTo>
                <a:cubicBezTo>
                  <a:pt x="-19177" y="272529"/>
                  <a:pt x="45815" y="196525"/>
                  <a:pt x="0" y="0"/>
                </a:cubicBezTo>
                <a:close/>
              </a:path>
            </a:pathLst>
          </a:custGeom>
          <a:ln>
            <a:solidFill>
              <a:schemeClr val="tx1"/>
            </a:solidFill>
            <a:extLst>
              <a:ext uri="{C807C97D-BFC1-408E-A445-0C87EB9F89A2}">
                <ask:lineSketchStyleProps xmlns:ask="http://schemas.microsoft.com/office/drawing/2018/sketchyshapes" sd="2011926328">
                  <a:prstGeom prst="rect">
                    <a:avLst/>
                  </a:prstGeom>
                  <ask:type>
                    <ask:lineSketchScribble/>
                  </ask:type>
                </ask:lineSketchStyleProps>
              </a:ext>
            </a:extLst>
          </a:ln>
        </p:spPr>
        <p:txBody>
          <a:bodyPr wrap="square" lIns="0" tIns="0" rIns="0" bIns="0" anchor="ctr">
            <a:noAutofit/>
          </a:bodyPr>
          <a:lstStyle>
            <a:lvl1pPr algn="l" defTabSz="914400" rtl="0" eaLnBrk="1" latinLnBrk="0" hangingPunct="1">
              <a:lnSpc>
                <a:spcPct val="90000"/>
              </a:lnSpc>
              <a:spcBef>
                <a:spcPct val="0"/>
              </a:spcBef>
              <a:buNone/>
              <a:defRPr sz="6150" kern="1200">
                <a:solidFill>
                  <a:schemeClr val="tx1"/>
                </a:solidFill>
                <a:latin typeface="Poppins" pitchFamily="2" charset="77"/>
                <a:ea typeface="+mj-ea"/>
                <a:cs typeface="Poppins" pitchFamily="2" charset="77"/>
              </a:defRPr>
            </a:lvl1pPr>
          </a:lstStyle>
          <a:p>
            <a:pPr algn="ctr"/>
            <a:r>
              <a:rPr lang="en-GB" sz="4800" dirty="0">
                <a:latin typeface="Times New Roman" panose="02020603050405020304" pitchFamily="18" charset="0"/>
                <a:cs typeface="Times New Roman" panose="02020603050405020304" pitchFamily="18" charset="0"/>
              </a:rPr>
              <a:t>“What about Fire Risk?” </a:t>
            </a:r>
          </a:p>
        </p:txBody>
      </p:sp>
      <p:sp>
        <p:nvSpPr>
          <p:cNvPr id="12" name="TextBox 11">
            <a:extLst>
              <a:ext uri="{FF2B5EF4-FFF2-40B4-BE49-F238E27FC236}">
                <a16:creationId xmlns:a16="http://schemas.microsoft.com/office/drawing/2014/main" id="{D790BC7C-74C9-B023-C220-BF9C58E1D637}"/>
              </a:ext>
            </a:extLst>
          </p:cNvPr>
          <p:cNvSpPr txBox="1"/>
          <p:nvPr/>
        </p:nvSpPr>
        <p:spPr>
          <a:xfrm>
            <a:off x="789638" y="8426899"/>
            <a:ext cx="10479935" cy="2758125"/>
          </a:xfrm>
          <a:prstGeom prst="rect">
            <a:avLst/>
          </a:prstGeom>
          <a:solidFill>
            <a:schemeClr val="bg1"/>
          </a:solidFill>
        </p:spPr>
        <p:txBody>
          <a:bodyPr wrap="square" numCol="2" spcCol="144000" rtlCol="0">
            <a:noAutofit/>
          </a:bodyPr>
          <a:lstStyle/>
          <a:p>
            <a:r>
              <a:rPr lang="en-GB" sz="2000" dirty="0">
                <a:latin typeface="Poppins Regular" panose="00000500000000000000" pitchFamily="2" charset="0"/>
                <a:cs typeface="Poppins Regular" panose="00000500000000000000" pitchFamily="2" charset="0"/>
              </a:rPr>
              <a:t>Everyone won’t switch to EVs overnight it will be gradual, perhaps over a decade</a:t>
            </a:r>
          </a:p>
          <a:p>
            <a:endParaRPr lang="en-GB" sz="2000" dirty="0">
              <a:latin typeface="Poppins Regular" panose="00000500000000000000" pitchFamily="2" charset="0"/>
              <a:cs typeface="Poppins Regular" panose="00000500000000000000" pitchFamily="2" charset="0"/>
            </a:endParaRPr>
          </a:p>
          <a:p>
            <a:r>
              <a:rPr lang="en-GB" sz="2000" dirty="0">
                <a:latin typeface="Poppins Regular" panose="00000500000000000000" pitchFamily="2" charset="0"/>
                <a:cs typeface="Poppins Regular" panose="00000500000000000000" pitchFamily="2" charset="0"/>
              </a:rPr>
              <a:t>Growth in renewable energy production, battery and other storage will ensure that energy will be adequate to meet future demand. </a:t>
            </a:r>
          </a:p>
          <a:p>
            <a:endParaRPr lang="en-GB" sz="2000" dirty="0">
              <a:latin typeface="Poppins Regular" panose="00000500000000000000" pitchFamily="2" charset="0"/>
              <a:cs typeface="Poppins Regular" panose="00000500000000000000" pitchFamily="2" charset="0"/>
            </a:endParaRPr>
          </a:p>
          <a:p>
            <a:r>
              <a:rPr lang="en-GB" sz="2000" dirty="0">
                <a:latin typeface="Poppins Regular" panose="00000500000000000000" pitchFamily="2" charset="0"/>
                <a:cs typeface="Poppins Regular" panose="00000500000000000000" pitchFamily="2" charset="0"/>
              </a:rPr>
              <a:t>Billions are being invested already to upgrade the network. </a:t>
            </a:r>
          </a:p>
          <a:p>
            <a:endParaRPr lang="en-GB" sz="2000" dirty="0">
              <a:latin typeface="Poppins Regular" panose="00000500000000000000" pitchFamily="2" charset="0"/>
              <a:cs typeface="Poppins Regular" panose="00000500000000000000" pitchFamily="2" charset="0"/>
            </a:endParaRPr>
          </a:p>
          <a:p>
            <a:r>
              <a:rPr lang="en-GB" sz="2000" dirty="0">
                <a:latin typeface="Poppins Regular" panose="00000500000000000000" pitchFamily="2" charset="0"/>
                <a:cs typeface="Poppins Regular" panose="00000500000000000000" pitchFamily="2" charset="0"/>
              </a:rPr>
              <a:t>The nation’s peak demand has fallen by 16% since 2002 due to improvements in energy efficiency</a:t>
            </a:r>
          </a:p>
          <a:p>
            <a:endParaRPr lang="en-GB" sz="2000" dirty="0">
              <a:latin typeface="Poppins Regular" panose="00000500000000000000" pitchFamily="2" charset="0"/>
              <a:cs typeface="Poppins Regular" panose="00000500000000000000" pitchFamily="2" charset="0"/>
            </a:endParaRPr>
          </a:p>
          <a:p>
            <a:r>
              <a:rPr lang="en-GB" sz="2000" dirty="0">
                <a:latin typeface="Poppins Regular" panose="00000500000000000000" pitchFamily="2" charset="0"/>
                <a:cs typeface="Poppins Regular" panose="00000500000000000000" pitchFamily="2" charset="0"/>
              </a:rPr>
              <a:t>We can spread out the demand by incentivising smarter charging habits </a:t>
            </a:r>
          </a:p>
        </p:txBody>
      </p:sp>
      <p:sp>
        <p:nvSpPr>
          <p:cNvPr id="13" name="Title 3">
            <a:extLst>
              <a:ext uri="{FF2B5EF4-FFF2-40B4-BE49-F238E27FC236}">
                <a16:creationId xmlns:a16="http://schemas.microsoft.com/office/drawing/2014/main" id="{1B4ECBFF-1CE1-9A0C-F4A8-9DDC59C362C9}"/>
              </a:ext>
            </a:extLst>
          </p:cNvPr>
          <p:cNvSpPr txBox="1">
            <a:spLocks/>
          </p:cNvSpPr>
          <p:nvPr/>
        </p:nvSpPr>
        <p:spPr>
          <a:xfrm>
            <a:off x="789639" y="7387850"/>
            <a:ext cx="10479936" cy="825707"/>
          </a:xfrm>
          <a:custGeom>
            <a:avLst/>
            <a:gdLst>
              <a:gd name="csX0" fmla="*/ 0 w 10479936"/>
              <a:gd name="csY0" fmla="*/ 0 h 825707"/>
              <a:gd name="csX1" fmla="*/ 372620 w 10479936"/>
              <a:gd name="csY1" fmla="*/ 0 h 825707"/>
              <a:gd name="csX2" fmla="*/ 640441 w 10479936"/>
              <a:gd name="csY2" fmla="*/ 0 h 825707"/>
              <a:gd name="csX3" fmla="*/ 908261 w 10479936"/>
              <a:gd name="csY3" fmla="*/ 0 h 825707"/>
              <a:gd name="csX4" fmla="*/ 1595279 w 10479936"/>
              <a:gd name="csY4" fmla="*/ 0 h 825707"/>
              <a:gd name="csX5" fmla="*/ 2387097 w 10479936"/>
              <a:gd name="csY5" fmla="*/ 0 h 825707"/>
              <a:gd name="csX6" fmla="*/ 3178914 w 10479936"/>
              <a:gd name="csY6" fmla="*/ 0 h 825707"/>
              <a:gd name="csX7" fmla="*/ 3970731 w 10479936"/>
              <a:gd name="csY7" fmla="*/ 0 h 825707"/>
              <a:gd name="csX8" fmla="*/ 4552950 w 10479936"/>
              <a:gd name="csY8" fmla="*/ 0 h 825707"/>
              <a:gd name="csX9" fmla="*/ 4925570 w 10479936"/>
              <a:gd name="csY9" fmla="*/ 0 h 825707"/>
              <a:gd name="csX10" fmla="*/ 5298190 w 10479936"/>
              <a:gd name="csY10" fmla="*/ 0 h 825707"/>
              <a:gd name="csX11" fmla="*/ 6090007 w 10479936"/>
              <a:gd name="csY11" fmla="*/ 0 h 825707"/>
              <a:gd name="csX12" fmla="*/ 6672226 w 10479936"/>
              <a:gd name="csY12" fmla="*/ 0 h 825707"/>
              <a:gd name="csX13" fmla="*/ 7044846 w 10479936"/>
              <a:gd name="csY13" fmla="*/ 0 h 825707"/>
              <a:gd name="csX14" fmla="*/ 7627065 w 10479936"/>
              <a:gd name="csY14" fmla="*/ 0 h 825707"/>
              <a:gd name="csX15" fmla="*/ 8314083 w 10479936"/>
              <a:gd name="csY15" fmla="*/ 0 h 825707"/>
              <a:gd name="csX16" fmla="*/ 8896301 w 10479936"/>
              <a:gd name="csY16" fmla="*/ 0 h 825707"/>
              <a:gd name="csX17" fmla="*/ 9478520 w 10479936"/>
              <a:gd name="csY17" fmla="*/ 0 h 825707"/>
              <a:gd name="csX18" fmla="*/ 9851140 w 10479936"/>
              <a:gd name="csY18" fmla="*/ 0 h 825707"/>
              <a:gd name="csX19" fmla="*/ 10479936 w 10479936"/>
              <a:gd name="csY19" fmla="*/ 0 h 825707"/>
              <a:gd name="csX20" fmla="*/ 10479936 w 10479936"/>
              <a:gd name="csY20" fmla="*/ 404596 h 825707"/>
              <a:gd name="csX21" fmla="*/ 10479936 w 10479936"/>
              <a:gd name="csY21" fmla="*/ 825707 h 825707"/>
              <a:gd name="csX22" fmla="*/ 10212115 w 10479936"/>
              <a:gd name="csY22" fmla="*/ 825707 h 825707"/>
              <a:gd name="csX23" fmla="*/ 9525097 w 10479936"/>
              <a:gd name="csY23" fmla="*/ 825707 h 825707"/>
              <a:gd name="csX24" fmla="*/ 8942879 w 10479936"/>
              <a:gd name="csY24" fmla="*/ 825707 h 825707"/>
              <a:gd name="csX25" fmla="*/ 8255861 w 10479936"/>
              <a:gd name="csY25" fmla="*/ 825707 h 825707"/>
              <a:gd name="csX26" fmla="*/ 7568843 w 10479936"/>
              <a:gd name="csY26" fmla="*/ 825707 h 825707"/>
              <a:gd name="csX27" fmla="*/ 7301022 w 10479936"/>
              <a:gd name="csY27" fmla="*/ 825707 h 825707"/>
              <a:gd name="csX28" fmla="*/ 6614004 w 10479936"/>
              <a:gd name="csY28" fmla="*/ 825707 h 825707"/>
              <a:gd name="csX29" fmla="*/ 5822187 w 10479936"/>
              <a:gd name="csY29" fmla="*/ 825707 h 825707"/>
              <a:gd name="csX30" fmla="*/ 5030369 w 10479936"/>
              <a:gd name="csY30" fmla="*/ 825707 h 825707"/>
              <a:gd name="csX31" fmla="*/ 4657749 w 10479936"/>
              <a:gd name="csY31" fmla="*/ 825707 h 825707"/>
              <a:gd name="csX32" fmla="*/ 4389929 w 10479936"/>
              <a:gd name="csY32" fmla="*/ 825707 h 825707"/>
              <a:gd name="csX33" fmla="*/ 4122108 w 10479936"/>
              <a:gd name="csY33" fmla="*/ 825707 h 825707"/>
              <a:gd name="csX34" fmla="*/ 3644689 w 10479936"/>
              <a:gd name="csY34" fmla="*/ 825707 h 825707"/>
              <a:gd name="csX35" fmla="*/ 2957671 w 10479936"/>
              <a:gd name="csY35" fmla="*/ 825707 h 825707"/>
              <a:gd name="csX36" fmla="*/ 2165853 w 10479936"/>
              <a:gd name="csY36" fmla="*/ 825707 h 825707"/>
              <a:gd name="csX37" fmla="*/ 1793233 w 10479936"/>
              <a:gd name="csY37" fmla="*/ 825707 h 825707"/>
              <a:gd name="csX38" fmla="*/ 1420614 w 10479936"/>
              <a:gd name="csY38" fmla="*/ 825707 h 825707"/>
              <a:gd name="csX39" fmla="*/ 1047994 w 10479936"/>
              <a:gd name="csY39" fmla="*/ 825707 h 825707"/>
              <a:gd name="csX40" fmla="*/ 0 w 10479936"/>
              <a:gd name="csY40" fmla="*/ 825707 h 825707"/>
              <a:gd name="csX41" fmla="*/ 0 w 10479936"/>
              <a:gd name="csY41" fmla="*/ 412854 h 825707"/>
              <a:gd name="csX42" fmla="*/ 0 w 10479936"/>
              <a:gd name="csY42" fmla="*/ 0 h 8257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10479936" h="825707" fill="none" extrusionOk="0">
                <a:moveTo>
                  <a:pt x="0" y="0"/>
                </a:moveTo>
                <a:cubicBezTo>
                  <a:pt x="154517" y="-5195"/>
                  <a:pt x="206677" y="33245"/>
                  <a:pt x="372620" y="0"/>
                </a:cubicBezTo>
                <a:cubicBezTo>
                  <a:pt x="538563" y="-33245"/>
                  <a:pt x="558516" y="1126"/>
                  <a:pt x="640441" y="0"/>
                </a:cubicBezTo>
                <a:cubicBezTo>
                  <a:pt x="722366" y="-1126"/>
                  <a:pt x="793339" y="6675"/>
                  <a:pt x="908261" y="0"/>
                </a:cubicBezTo>
                <a:cubicBezTo>
                  <a:pt x="1023183" y="-6675"/>
                  <a:pt x="1333259" y="59450"/>
                  <a:pt x="1595279" y="0"/>
                </a:cubicBezTo>
                <a:cubicBezTo>
                  <a:pt x="1857299" y="-59450"/>
                  <a:pt x="2143896" y="50715"/>
                  <a:pt x="2387097" y="0"/>
                </a:cubicBezTo>
                <a:cubicBezTo>
                  <a:pt x="2630298" y="-50715"/>
                  <a:pt x="2913349" y="82239"/>
                  <a:pt x="3178914" y="0"/>
                </a:cubicBezTo>
                <a:cubicBezTo>
                  <a:pt x="3444479" y="-82239"/>
                  <a:pt x="3775331" y="72309"/>
                  <a:pt x="3970731" y="0"/>
                </a:cubicBezTo>
                <a:cubicBezTo>
                  <a:pt x="4166131" y="-72309"/>
                  <a:pt x="4334308" y="60608"/>
                  <a:pt x="4552950" y="0"/>
                </a:cubicBezTo>
                <a:cubicBezTo>
                  <a:pt x="4771592" y="-60608"/>
                  <a:pt x="4755493" y="35849"/>
                  <a:pt x="4925570" y="0"/>
                </a:cubicBezTo>
                <a:cubicBezTo>
                  <a:pt x="5095647" y="-35849"/>
                  <a:pt x="5144271" y="1039"/>
                  <a:pt x="5298190" y="0"/>
                </a:cubicBezTo>
                <a:cubicBezTo>
                  <a:pt x="5452109" y="-1039"/>
                  <a:pt x="5859130" y="58180"/>
                  <a:pt x="6090007" y="0"/>
                </a:cubicBezTo>
                <a:cubicBezTo>
                  <a:pt x="6320884" y="-58180"/>
                  <a:pt x="6478722" y="30805"/>
                  <a:pt x="6672226" y="0"/>
                </a:cubicBezTo>
                <a:cubicBezTo>
                  <a:pt x="6865730" y="-30805"/>
                  <a:pt x="6957698" y="7509"/>
                  <a:pt x="7044846" y="0"/>
                </a:cubicBezTo>
                <a:cubicBezTo>
                  <a:pt x="7131994" y="-7509"/>
                  <a:pt x="7434772" y="58839"/>
                  <a:pt x="7627065" y="0"/>
                </a:cubicBezTo>
                <a:cubicBezTo>
                  <a:pt x="7819358" y="-58839"/>
                  <a:pt x="8052394" y="35947"/>
                  <a:pt x="8314083" y="0"/>
                </a:cubicBezTo>
                <a:cubicBezTo>
                  <a:pt x="8575772" y="-35947"/>
                  <a:pt x="8647637" y="3658"/>
                  <a:pt x="8896301" y="0"/>
                </a:cubicBezTo>
                <a:cubicBezTo>
                  <a:pt x="9144965" y="-3658"/>
                  <a:pt x="9201657" y="57079"/>
                  <a:pt x="9478520" y="0"/>
                </a:cubicBezTo>
                <a:cubicBezTo>
                  <a:pt x="9755383" y="-57079"/>
                  <a:pt x="9666885" y="5195"/>
                  <a:pt x="9851140" y="0"/>
                </a:cubicBezTo>
                <a:cubicBezTo>
                  <a:pt x="10035395" y="-5195"/>
                  <a:pt x="10167782" y="67252"/>
                  <a:pt x="10479936" y="0"/>
                </a:cubicBezTo>
                <a:cubicBezTo>
                  <a:pt x="10489706" y="115974"/>
                  <a:pt x="10467495" y="279420"/>
                  <a:pt x="10479936" y="404596"/>
                </a:cubicBezTo>
                <a:cubicBezTo>
                  <a:pt x="10492377" y="529772"/>
                  <a:pt x="10438664" y="677986"/>
                  <a:pt x="10479936" y="825707"/>
                </a:cubicBezTo>
                <a:cubicBezTo>
                  <a:pt x="10419048" y="839223"/>
                  <a:pt x="10298043" y="808060"/>
                  <a:pt x="10212115" y="825707"/>
                </a:cubicBezTo>
                <a:cubicBezTo>
                  <a:pt x="10126187" y="843354"/>
                  <a:pt x="9864781" y="821161"/>
                  <a:pt x="9525097" y="825707"/>
                </a:cubicBezTo>
                <a:cubicBezTo>
                  <a:pt x="9185413" y="830253"/>
                  <a:pt x="9223733" y="822941"/>
                  <a:pt x="8942879" y="825707"/>
                </a:cubicBezTo>
                <a:cubicBezTo>
                  <a:pt x="8662025" y="828473"/>
                  <a:pt x="8494271" y="785808"/>
                  <a:pt x="8255861" y="825707"/>
                </a:cubicBezTo>
                <a:cubicBezTo>
                  <a:pt x="8017451" y="865606"/>
                  <a:pt x="7810228" y="747784"/>
                  <a:pt x="7568843" y="825707"/>
                </a:cubicBezTo>
                <a:cubicBezTo>
                  <a:pt x="7327458" y="903630"/>
                  <a:pt x="7398652" y="801776"/>
                  <a:pt x="7301022" y="825707"/>
                </a:cubicBezTo>
                <a:cubicBezTo>
                  <a:pt x="7203392" y="849638"/>
                  <a:pt x="6821165" y="779001"/>
                  <a:pt x="6614004" y="825707"/>
                </a:cubicBezTo>
                <a:cubicBezTo>
                  <a:pt x="6406843" y="872413"/>
                  <a:pt x="6166915" y="768805"/>
                  <a:pt x="5822187" y="825707"/>
                </a:cubicBezTo>
                <a:cubicBezTo>
                  <a:pt x="5477459" y="882609"/>
                  <a:pt x="5302477" y="783592"/>
                  <a:pt x="5030369" y="825707"/>
                </a:cubicBezTo>
                <a:cubicBezTo>
                  <a:pt x="4758261" y="867822"/>
                  <a:pt x="4836880" y="810988"/>
                  <a:pt x="4657749" y="825707"/>
                </a:cubicBezTo>
                <a:cubicBezTo>
                  <a:pt x="4478618" y="840426"/>
                  <a:pt x="4446681" y="795429"/>
                  <a:pt x="4389929" y="825707"/>
                </a:cubicBezTo>
                <a:cubicBezTo>
                  <a:pt x="4333177" y="855985"/>
                  <a:pt x="4200015" y="810829"/>
                  <a:pt x="4122108" y="825707"/>
                </a:cubicBezTo>
                <a:cubicBezTo>
                  <a:pt x="4044201" y="840585"/>
                  <a:pt x="3845675" y="814921"/>
                  <a:pt x="3644689" y="825707"/>
                </a:cubicBezTo>
                <a:cubicBezTo>
                  <a:pt x="3443703" y="836493"/>
                  <a:pt x="3257407" y="787837"/>
                  <a:pt x="2957671" y="825707"/>
                </a:cubicBezTo>
                <a:cubicBezTo>
                  <a:pt x="2657935" y="863577"/>
                  <a:pt x="2403051" y="734572"/>
                  <a:pt x="2165853" y="825707"/>
                </a:cubicBezTo>
                <a:cubicBezTo>
                  <a:pt x="1928655" y="916842"/>
                  <a:pt x="1979135" y="812499"/>
                  <a:pt x="1793233" y="825707"/>
                </a:cubicBezTo>
                <a:cubicBezTo>
                  <a:pt x="1607331" y="838915"/>
                  <a:pt x="1506705" y="795278"/>
                  <a:pt x="1420614" y="825707"/>
                </a:cubicBezTo>
                <a:cubicBezTo>
                  <a:pt x="1334523" y="856136"/>
                  <a:pt x="1212852" y="801942"/>
                  <a:pt x="1047994" y="825707"/>
                </a:cubicBezTo>
                <a:cubicBezTo>
                  <a:pt x="883136" y="849472"/>
                  <a:pt x="510815" y="702306"/>
                  <a:pt x="0" y="825707"/>
                </a:cubicBezTo>
                <a:cubicBezTo>
                  <a:pt x="-48176" y="728668"/>
                  <a:pt x="47899" y="572080"/>
                  <a:pt x="0" y="412854"/>
                </a:cubicBezTo>
                <a:cubicBezTo>
                  <a:pt x="-47899" y="253628"/>
                  <a:pt x="16443" y="94791"/>
                  <a:pt x="0" y="0"/>
                </a:cubicBezTo>
                <a:close/>
              </a:path>
              <a:path w="10479936" h="825707" stroke="0" extrusionOk="0">
                <a:moveTo>
                  <a:pt x="0" y="0"/>
                </a:moveTo>
                <a:cubicBezTo>
                  <a:pt x="123247" y="-24400"/>
                  <a:pt x="205709" y="6783"/>
                  <a:pt x="267821" y="0"/>
                </a:cubicBezTo>
                <a:cubicBezTo>
                  <a:pt x="329933" y="-6783"/>
                  <a:pt x="850927" y="83323"/>
                  <a:pt x="1059638" y="0"/>
                </a:cubicBezTo>
                <a:cubicBezTo>
                  <a:pt x="1268349" y="-83323"/>
                  <a:pt x="1438179" y="20583"/>
                  <a:pt x="1641857" y="0"/>
                </a:cubicBezTo>
                <a:cubicBezTo>
                  <a:pt x="1845535" y="-20583"/>
                  <a:pt x="1829534" y="545"/>
                  <a:pt x="2014477" y="0"/>
                </a:cubicBezTo>
                <a:cubicBezTo>
                  <a:pt x="2199420" y="-545"/>
                  <a:pt x="2560907" y="49642"/>
                  <a:pt x="2701495" y="0"/>
                </a:cubicBezTo>
                <a:cubicBezTo>
                  <a:pt x="2842083" y="-49642"/>
                  <a:pt x="2837917" y="30765"/>
                  <a:pt x="2969315" y="0"/>
                </a:cubicBezTo>
                <a:cubicBezTo>
                  <a:pt x="3100713" y="-30765"/>
                  <a:pt x="3245875" y="13327"/>
                  <a:pt x="3341935" y="0"/>
                </a:cubicBezTo>
                <a:cubicBezTo>
                  <a:pt x="3437995" y="-13327"/>
                  <a:pt x="3751825" y="30989"/>
                  <a:pt x="4133753" y="0"/>
                </a:cubicBezTo>
                <a:cubicBezTo>
                  <a:pt x="4515681" y="-30989"/>
                  <a:pt x="4682853" y="60072"/>
                  <a:pt x="4820771" y="0"/>
                </a:cubicBezTo>
                <a:cubicBezTo>
                  <a:pt x="4958689" y="-60072"/>
                  <a:pt x="5349924" y="8591"/>
                  <a:pt x="5507789" y="0"/>
                </a:cubicBezTo>
                <a:cubicBezTo>
                  <a:pt x="5665654" y="-8591"/>
                  <a:pt x="5978082" y="91190"/>
                  <a:pt x="6299606" y="0"/>
                </a:cubicBezTo>
                <a:cubicBezTo>
                  <a:pt x="6621130" y="-91190"/>
                  <a:pt x="6615560" y="33753"/>
                  <a:pt x="6777025" y="0"/>
                </a:cubicBezTo>
                <a:cubicBezTo>
                  <a:pt x="6938490" y="-33753"/>
                  <a:pt x="7327465" y="91561"/>
                  <a:pt x="7568843" y="0"/>
                </a:cubicBezTo>
                <a:cubicBezTo>
                  <a:pt x="7810221" y="-91561"/>
                  <a:pt x="7748692" y="7770"/>
                  <a:pt x="7836663" y="0"/>
                </a:cubicBezTo>
                <a:cubicBezTo>
                  <a:pt x="7924634" y="-7770"/>
                  <a:pt x="8252525" y="55015"/>
                  <a:pt x="8628481" y="0"/>
                </a:cubicBezTo>
                <a:cubicBezTo>
                  <a:pt x="9004437" y="-55015"/>
                  <a:pt x="9008633" y="76026"/>
                  <a:pt x="9315499" y="0"/>
                </a:cubicBezTo>
                <a:cubicBezTo>
                  <a:pt x="9622365" y="-76026"/>
                  <a:pt x="9982650" y="53887"/>
                  <a:pt x="10479936" y="0"/>
                </a:cubicBezTo>
                <a:cubicBezTo>
                  <a:pt x="10503527" y="149226"/>
                  <a:pt x="10440160" y="223140"/>
                  <a:pt x="10479936" y="429368"/>
                </a:cubicBezTo>
                <a:cubicBezTo>
                  <a:pt x="10519712" y="635596"/>
                  <a:pt x="10436693" y="714803"/>
                  <a:pt x="10479936" y="825707"/>
                </a:cubicBezTo>
                <a:cubicBezTo>
                  <a:pt x="10350243" y="826976"/>
                  <a:pt x="10338512" y="798596"/>
                  <a:pt x="10212115" y="825707"/>
                </a:cubicBezTo>
                <a:cubicBezTo>
                  <a:pt x="10085718" y="852818"/>
                  <a:pt x="9915608" y="793452"/>
                  <a:pt x="9839495" y="825707"/>
                </a:cubicBezTo>
                <a:cubicBezTo>
                  <a:pt x="9763382" y="857962"/>
                  <a:pt x="9672799" y="823433"/>
                  <a:pt x="9571675" y="825707"/>
                </a:cubicBezTo>
                <a:cubicBezTo>
                  <a:pt x="9470551" y="827981"/>
                  <a:pt x="9161117" y="766367"/>
                  <a:pt x="8989456" y="825707"/>
                </a:cubicBezTo>
                <a:cubicBezTo>
                  <a:pt x="8817795" y="885047"/>
                  <a:pt x="8531852" y="757614"/>
                  <a:pt x="8197639" y="825707"/>
                </a:cubicBezTo>
                <a:cubicBezTo>
                  <a:pt x="7863426" y="893800"/>
                  <a:pt x="8001601" y="823047"/>
                  <a:pt x="7929818" y="825707"/>
                </a:cubicBezTo>
                <a:cubicBezTo>
                  <a:pt x="7858035" y="828367"/>
                  <a:pt x="7631892" y="803257"/>
                  <a:pt x="7557198" y="825707"/>
                </a:cubicBezTo>
                <a:cubicBezTo>
                  <a:pt x="7482504" y="848157"/>
                  <a:pt x="7145298" y="804411"/>
                  <a:pt x="6765381" y="825707"/>
                </a:cubicBezTo>
                <a:cubicBezTo>
                  <a:pt x="6385464" y="847003"/>
                  <a:pt x="6491017" y="812763"/>
                  <a:pt x="6392761" y="825707"/>
                </a:cubicBezTo>
                <a:cubicBezTo>
                  <a:pt x="6294505" y="838651"/>
                  <a:pt x="6030551" y="819655"/>
                  <a:pt x="5915342" y="825707"/>
                </a:cubicBezTo>
                <a:cubicBezTo>
                  <a:pt x="5800133" y="831759"/>
                  <a:pt x="5415011" y="811626"/>
                  <a:pt x="5228324" y="825707"/>
                </a:cubicBezTo>
                <a:cubicBezTo>
                  <a:pt x="5041637" y="839788"/>
                  <a:pt x="4616373" y="780444"/>
                  <a:pt x="4436506" y="825707"/>
                </a:cubicBezTo>
                <a:cubicBezTo>
                  <a:pt x="4256639" y="870970"/>
                  <a:pt x="4130136" y="807474"/>
                  <a:pt x="3854288" y="825707"/>
                </a:cubicBezTo>
                <a:cubicBezTo>
                  <a:pt x="3578440" y="843940"/>
                  <a:pt x="3667157" y="800632"/>
                  <a:pt x="3586467" y="825707"/>
                </a:cubicBezTo>
                <a:cubicBezTo>
                  <a:pt x="3505777" y="850782"/>
                  <a:pt x="3255935" y="806244"/>
                  <a:pt x="3109048" y="825707"/>
                </a:cubicBezTo>
                <a:cubicBezTo>
                  <a:pt x="2962161" y="845170"/>
                  <a:pt x="2687225" y="803543"/>
                  <a:pt x="2422030" y="825707"/>
                </a:cubicBezTo>
                <a:cubicBezTo>
                  <a:pt x="2156835" y="847871"/>
                  <a:pt x="2265736" y="814130"/>
                  <a:pt x="2154209" y="825707"/>
                </a:cubicBezTo>
                <a:cubicBezTo>
                  <a:pt x="2042682" y="837284"/>
                  <a:pt x="2007537" y="794170"/>
                  <a:pt x="1886388" y="825707"/>
                </a:cubicBezTo>
                <a:cubicBezTo>
                  <a:pt x="1765239" y="857244"/>
                  <a:pt x="1605956" y="825568"/>
                  <a:pt x="1513769" y="825707"/>
                </a:cubicBezTo>
                <a:cubicBezTo>
                  <a:pt x="1421582" y="825846"/>
                  <a:pt x="1301199" y="816976"/>
                  <a:pt x="1245948" y="825707"/>
                </a:cubicBezTo>
                <a:cubicBezTo>
                  <a:pt x="1190697" y="834438"/>
                  <a:pt x="904244" y="784782"/>
                  <a:pt x="663729" y="825707"/>
                </a:cubicBezTo>
                <a:cubicBezTo>
                  <a:pt x="423214" y="866632"/>
                  <a:pt x="186660" y="763307"/>
                  <a:pt x="0" y="825707"/>
                </a:cubicBezTo>
                <a:cubicBezTo>
                  <a:pt x="-28012" y="720844"/>
                  <a:pt x="35072" y="490042"/>
                  <a:pt x="0" y="404596"/>
                </a:cubicBezTo>
                <a:cubicBezTo>
                  <a:pt x="-35072" y="319150"/>
                  <a:pt x="34303" y="164121"/>
                  <a:pt x="0" y="0"/>
                </a:cubicBezTo>
                <a:close/>
              </a:path>
            </a:pathLst>
          </a:custGeom>
          <a:solidFill>
            <a:schemeClr val="tx1"/>
          </a:solidFill>
          <a:ln>
            <a:solidFill>
              <a:schemeClr val="tx1"/>
            </a:solidFill>
            <a:extLst>
              <a:ext uri="{C807C97D-BFC1-408E-A445-0C87EB9F89A2}">
                <ask:lineSketchStyleProps xmlns:ask="http://schemas.microsoft.com/office/drawing/2018/sketchyshapes" sd="2011926328">
                  <a:prstGeom prst="rect">
                    <a:avLst/>
                  </a:prstGeom>
                  <ask:type>
                    <ask:lineSketchScribble/>
                  </ask:type>
                </ask:lineSketchStyleProps>
              </a:ext>
            </a:extLst>
          </a:ln>
        </p:spPr>
        <p:txBody>
          <a:bodyPr lIns="0" tIns="0" rIns="0" bIns="0" anchor="ctr">
            <a:noAutofit/>
          </a:bodyPr>
          <a:lstStyle>
            <a:lvl1pPr algn="l" defTabSz="914400" rtl="0" eaLnBrk="1" latinLnBrk="0" hangingPunct="1">
              <a:lnSpc>
                <a:spcPct val="90000"/>
              </a:lnSpc>
              <a:spcBef>
                <a:spcPct val="0"/>
              </a:spcBef>
              <a:buNone/>
              <a:defRPr sz="6150" kern="1200">
                <a:solidFill>
                  <a:schemeClr val="tx1"/>
                </a:solidFill>
                <a:latin typeface="Poppins" pitchFamily="2" charset="77"/>
                <a:ea typeface="+mj-ea"/>
                <a:cs typeface="Poppins" pitchFamily="2" charset="77"/>
              </a:defRPr>
            </a:lvl1pPr>
          </a:lstStyle>
          <a:p>
            <a:pPr algn="ctr"/>
            <a:r>
              <a:rPr lang="en-GB" sz="4400" dirty="0">
                <a:solidFill>
                  <a:schemeClr val="bg1"/>
                </a:solidFill>
                <a:latin typeface="Arial Black" panose="020B0A04020102020204" pitchFamily="34" charset="0"/>
                <a:cs typeface="Poppins Regular" panose="00000500000000000000" pitchFamily="2" charset="0"/>
              </a:rPr>
              <a:t>“The Grid can’t cope!” </a:t>
            </a:r>
          </a:p>
        </p:txBody>
      </p:sp>
    </p:spTree>
    <p:extLst>
      <p:ext uri="{BB962C8B-B14F-4D97-AF65-F5344CB8AC3E}">
        <p14:creationId xmlns:p14="http://schemas.microsoft.com/office/powerpoint/2010/main" val="2491699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0930319-0591-CE9C-81AC-51B7ED9C5BE4}"/>
              </a:ext>
            </a:extLst>
          </p:cNvPr>
          <p:cNvSpPr>
            <a:spLocks noGrp="1"/>
          </p:cNvSpPr>
          <p:nvPr>
            <p:ph type="body" sz="quarter" idx="11"/>
          </p:nvPr>
        </p:nvSpPr>
        <p:spPr>
          <a:xfrm>
            <a:off x="1212849" y="3476744"/>
            <a:ext cx="13834645" cy="3626506"/>
          </a:xfrm>
        </p:spPr>
        <p:txBody>
          <a:bodyPr/>
          <a:lstStyle/>
          <a:p>
            <a:r>
              <a:rPr lang="en-GB" dirty="0"/>
              <a:t>Charging Up: On Street and On the Go</a:t>
            </a:r>
          </a:p>
        </p:txBody>
      </p:sp>
    </p:spTree>
    <p:extLst>
      <p:ext uri="{BB962C8B-B14F-4D97-AF65-F5344CB8AC3E}">
        <p14:creationId xmlns:p14="http://schemas.microsoft.com/office/powerpoint/2010/main" val="140599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9EBFB-9F19-4507-535B-22103B4D921B}"/>
              </a:ext>
            </a:extLst>
          </p:cNvPr>
          <p:cNvSpPr>
            <a:spLocks noGrp="1"/>
          </p:cNvSpPr>
          <p:nvPr>
            <p:ph type="title"/>
          </p:nvPr>
        </p:nvSpPr>
        <p:spPr/>
        <p:txBody>
          <a:bodyPr/>
          <a:lstStyle/>
          <a:p>
            <a:r>
              <a:rPr lang="en-GB"/>
              <a:t>Charging types</a:t>
            </a:r>
          </a:p>
        </p:txBody>
      </p:sp>
      <p:sp>
        <p:nvSpPr>
          <p:cNvPr id="8" name="Rectangle: Rounded Corners 7">
            <a:extLst>
              <a:ext uri="{FF2B5EF4-FFF2-40B4-BE49-F238E27FC236}">
                <a16:creationId xmlns:a16="http://schemas.microsoft.com/office/drawing/2014/main" id="{B6570D3D-2207-5898-AF1B-9791D0A339A6}"/>
              </a:ext>
            </a:extLst>
          </p:cNvPr>
          <p:cNvSpPr/>
          <p:nvPr/>
        </p:nvSpPr>
        <p:spPr>
          <a:xfrm>
            <a:off x="14732050" y="1605063"/>
            <a:ext cx="3600000" cy="1800000"/>
          </a:xfrm>
          <a:prstGeom prst="roundRect">
            <a:avLst/>
          </a:prstGeom>
          <a:solidFill>
            <a:srgbClr val="15487A"/>
          </a:solidFill>
          <a:ln>
            <a:solidFill>
              <a:srgbClr val="1548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950">
                <a:latin typeface="Poppins" panose="00000500000000000000" pitchFamily="2" charset="0"/>
                <a:cs typeface="Poppins" panose="00000500000000000000" pitchFamily="2" charset="0"/>
              </a:rPr>
              <a:t>Ultra-rapid</a:t>
            </a:r>
          </a:p>
          <a:p>
            <a:pPr algn="ctr"/>
            <a:r>
              <a:rPr lang="en-GB" sz="2950">
                <a:latin typeface="Poppins" panose="00000500000000000000" pitchFamily="2" charset="0"/>
                <a:cs typeface="Poppins" panose="00000500000000000000" pitchFamily="2" charset="0"/>
              </a:rPr>
              <a:t>150kW+ DC</a:t>
            </a:r>
          </a:p>
        </p:txBody>
      </p:sp>
      <p:sp>
        <p:nvSpPr>
          <p:cNvPr id="9" name="Rectangle: Rounded Corners 8">
            <a:extLst>
              <a:ext uri="{FF2B5EF4-FFF2-40B4-BE49-F238E27FC236}">
                <a16:creationId xmlns:a16="http://schemas.microsoft.com/office/drawing/2014/main" id="{4CC305D3-3A6E-1A7C-BCEE-D555F550CAF1}"/>
              </a:ext>
            </a:extLst>
          </p:cNvPr>
          <p:cNvSpPr/>
          <p:nvPr/>
        </p:nvSpPr>
        <p:spPr>
          <a:xfrm>
            <a:off x="1772050" y="1602398"/>
            <a:ext cx="3600000" cy="1800000"/>
          </a:xfrm>
          <a:prstGeom prst="roundRect">
            <a:avLst/>
          </a:prstGeom>
          <a:solidFill>
            <a:srgbClr val="FFAF0A"/>
          </a:solidFill>
          <a:ln>
            <a:solidFill>
              <a:srgbClr val="FFAF0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950" dirty="0">
                <a:latin typeface="Poppins" panose="00000500000000000000" pitchFamily="2" charset="0"/>
                <a:cs typeface="Poppins" panose="00000500000000000000" pitchFamily="2" charset="0"/>
              </a:rPr>
              <a:t>Standard</a:t>
            </a:r>
          </a:p>
          <a:p>
            <a:pPr algn="ctr"/>
            <a:r>
              <a:rPr lang="en-GB" sz="2950" dirty="0">
                <a:latin typeface="Poppins" panose="00000500000000000000" pitchFamily="2" charset="0"/>
                <a:cs typeface="Poppins" panose="00000500000000000000" pitchFamily="2" charset="0"/>
              </a:rPr>
              <a:t>3.7 – &lt;8kW AC</a:t>
            </a:r>
          </a:p>
        </p:txBody>
      </p:sp>
      <p:sp>
        <p:nvSpPr>
          <p:cNvPr id="10" name="Rectangle: Rounded Corners 9">
            <a:extLst>
              <a:ext uri="{FF2B5EF4-FFF2-40B4-BE49-F238E27FC236}">
                <a16:creationId xmlns:a16="http://schemas.microsoft.com/office/drawing/2014/main" id="{0B0A1512-C94C-2A66-577B-41E8C57C4AEE}"/>
              </a:ext>
            </a:extLst>
          </p:cNvPr>
          <p:cNvSpPr/>
          <p:nvPr/>
        </p:nvSpPr>
        <p:spPr>
          <a:xfrm>
            <a:off x="10412050" y="1599683"/>
            <a:ext cx="3600000" cy="1800000"/>
          </a:xfrm>
          <a:prstGeom prst="roundRect">
            <a:avLst/>
          </a:prstGeom>
          <a:solidFill>
            <a:srgbClr val="B7133A"/>
          </a:solidFill>
          <a:ln>
            <a:solidFill>
              <a:srgbClr val="B713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950">
                <a:latin typeface="Poppins" panose="00000500000000000000" pitchFamily="2" charset="0"/>
                <a:cs typeface="Poppins" panose="00000500000000000000" pitchFamily="2" charset="0"/>
              </a:rPr>
              <a:t>Rapid</a:t>
            </a:r>
          </a:p>
          <a:p>
            <a:pPr algn="ctr"/>
            <a:r>
              <a:rPr lang="en-GB" sz="2950">
                <a:latin typeface="Poppins" panose="00000500000000000000" pitchFamily="2" charset="0"/>
                <a:cs typeface="Poppins" panose="00000500000000000000" pitchFamily="2" charset="0"/>
              </a:rPr>
              <a:t>50 – &lt;150kW DC</a:t>
            </a:r>
          </a:p>
        </p:txBody>
      </p:sp>
      <p:sp>
        <p:nvSpPr>
          <p:cNvPr id="11" name="Rectangle: Rounded Corners 10">
            <a:extLst>
              <a:ext uri="{FF2B5EF4-FFF2-40B4-BE49-F238E27FC236}">
                <a16:creationId xmlns:a16="http://schemas.microsoft.com/office/drawing/2014/main" id="{ACE001D7-8EBB-B274-0795-A8CB35108D3B}"/>
              </a:ext>
            </a:extLst>
          </p:cNvPr>
          <p:cNvSpPr/>
          <p:nvPr/>
        </p:nvSpPr>
        <p:spPr>
          <a:xfrm>
            <a:off x="6092050" y="1599683"/>
            <a:ext cx="3600000" cy="1800000"/>
          </a:xfrm>
          <a:prstGeom prst="roundRect">
            <a:avLst/>
          </a:prstGeom>
          <a:solidFill>
            <a:srgbClr val="AADCE1"/>
          </a:solidFill>
          <a:ln>
            <a:solidFill>
              <a:srgbClr val="AADC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950" dirty="0">
                <a:latin typeface="Poppins" panose="00000500000000000000" pitchFamily="2" charset="0"/>
                <a:cs typeface="Poppins" panose="00000500000000000000" pitchFamily="2" charset="0"/>
              </a:rPr>
              <a:t>Standard plus</a:t>
            </a:r>
          </a:p>
          <a:p>
            <a:pPr algn="ctr"/>
            <a:r>
              <a:rPr lang="en-GB" sz="2950" dirty="0">
                <a:latin typeface="Poppins" panose="00000500000000000000" pitchFamily="2" charset="0"/>
                <a:cs typeface="Poppins" panose="00000500000000000000" pitchFamily="2" charset="0"/>
              </a:rPr>
              <a:t>8 – &lt;50kW AC</a:t>
            </a:r>
          </a:p>
        </p:txBody>
      </p:sp>
      <p:grpSp>
        <p:nvGrpSpPr>
          <p:cNvPr id="15" name="Group 14">
            <a:extLst>
              <a:ext uri="{FF2B5EF4-FFF2-40B4-BE49-F238E27FC236}">
                <a16:creationId xmlns:a16="http://schemas.microsoft.com/office/drawing/2014/main" id="{F8A49CE1-EB12-C452-F1CF-0FA6148709F2}"/>
              </a:ext>
            </a:extLst>
          </p:cNvPr>
          <p:cNvGrpSpPr/>
          <p:nvPr/>
        </p:nvGrpSpPr>
        <p:grpSpPr>
          <a:xfrm>
            <a:off x="10412050" y="3673516"/>
            <a:ext cx="7920000" cy="6480000"/>
            <a:chOff x="10412050" y="3544924"/>
            <a:chExt cx="7920000" cy="6480000"/>
          </a:xfrm>
        </p:grpSpPr>
        <p:sp>
          <p:nvSpPr>
            <p:cNvPr id="5" name="Rectangle: Rounded Corners 4">
              <a:extLst>
                <a:ext uri="{FF2B5EF4-FFF2-40B4-BE49-F238E27FC236}">
                  <a16:creationId xmlns:a16="http://schemas.microsoft.com/office/drawing/2014/main" id="{F48638E5-3435-6E30-6C0F-20A97CD145C7}"/>
                </a:ext>
              </a:extLst>
            </p:cNvPr>
            <p:cNvSpPr/>
            <p:nvPr/>
          </p:nvSpPr>
          <p:spPr>
            <a:xfrm>
              <a:off x="10412050" y="3544924"/>
              <a:ext cx="7920000" cy="6480000"/>
            </a:xfrm>
            <a:prstGeom prst="roundRect">
              <a:avLst>
                <a:gd name="adj" fmla="val 9611"/>
              </a:avLst>
            </a:prstGeom>
            <a:noFill/>
            <a:ln w="57150">
              <a:solidFill>
                <a:srgbClr val="15487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descr="A car parked next to a gas station&#10;&#10;Description automatically generated">
              <a:extLst>
                <a:ext uri="{FF2B5EF4-FFF2-40B4-BE49-F238E27FC236}">
                  <a16:creationId xmlns:a16="http://schemas.microsoft.com/office/drawing/2014/main" id="{B05C6AAC-4CF3-42AB-2D6D-8724ECFB9E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846044" y="3976105"/>
              <a:ext cx="3172262" cy="2379197"/>
            </a:xfrm>
            <a:prstGeom prst="rect">
              <a:avLst/>
            </a:prstGeom>
          </p:spPr>
        </p:pic>
        <p:pic>
          <p:nvPicPr>
            <p:cNvPr id="20" name="Picture 2" descr="GRIDSERVE Electric Forecourt® - Visit Braintree">
              <a:extLst>
                <a:ext uri="{FF2B5EF4-FFF2-40B4-BE49-F238E27FC236}">
                  <a16:creationId xmlns:a16="http://schemas.microsoft.com/office/drawing/2014/main" id="{D855BBA0-248F-890B-14CD-3DBA0BC19FB0}"/>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796005" y="6750113"/>
              <a:ext cx="7241380" cy="2880000"/>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Picture 12">
            <a:extLst>
              <a:ext uri="{FF2B5EF4-FFF2-40B4-BE49-F238E27FC236}">
                <a16:creationId xmlns:a16="http://schemas.microsoft.com/office/drawing/2014/main" id="{3BCF3510-5304-35B1-34DA-EBC0531F1FE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flipH="1">
            <a:off x="2263785" y="4125902"/>
            <a:ext cx="2610000" cy="2451873"/>
          </a:xfrm>
          <a:prstGeom prst="rect">
            <a:avLst/>
          </a:prstGeom>
        </p:spPr>
      </p:pic>
      <p:sp>
        <p:nvSpPr>
          <p:cNvPr id="3" name="Rectangle: Rounded Corners 2">
            <a:extLst>
              <a:ext uri="{FF2B5EF4-FFF2-40B4-BE49-F238E27FC236}">
                <a16:creationId xmlns:a16="http://schemas.microsoft.com/office/drawing/2014/main" id="{65C3C216-40E8-CF9C-CED4-5ACB279D9E68}"/>
              </a:ext>
            </a:extLst>
          </p:cNvPr>
          <p:cNvSpPr/>
          <p:nvPr/>
        </p:nvSpPr>
        <p:spPr>
          <a:xfrm>
            <a:off x="1772050" y="3673516"/>
            <a:ext cx="7920000" cy="6480000"/>
          </a:xfrm>
          <a:prstGeom prst="roundRect">
            <a:avLst>
              <a:gd name="adj" fmla="val 9398"/>
            </a:avLst>
          </a:prstGeom>
          <a:noFill/>
          <a:ln w="57150">
            <a:solidFill>
              <a:srgbClr val="15487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a:extLst>
              <a:ext uri="{FF2B5EF4-FFF2-40B4-BE49-F238E27FC236}">
                <a16:creationId xmlns:a16="http://schemas.microsoft.com/office/drawing/2014/main" id="{4AE3A008-75B9-C81A-DCC4-B42CD7469BE9}"/>
              </a:ext>
            </a:extLst>
          </p:cNvPr>
          <p:cNvPicPr>
            <a:picLocks noChangeAspect="1"/>
          </p:cNvPicPr>
          <p:nvPr/>
        </p:nvPicPr>
        <p:blipFill rotWithShape="1">
          <a:blip r:embed="rId6"/>
          <a:srcRect b="61508"/>
          <a:stretch/>
        </p:blipFill>
        <p:spPr>
          <a:xfrm flipH="1">
            <a:off x="10612778" y="3840573"/>
            <a:ext cx="3776989" cy="2935698"/>
          </a:xfrm>
          <a:prstGeom prst="rect">
            <a:avLst/>
          </a:prstGeom>
        </p:spPr>
      </p:pic>
      <p:pic>
        <p:nvPicPr>
          <p:cNvPr id="24" name="Picture 23">
            <a:extLst>
              <a:ext uri="{FF2B5EF4-FFF2-40B4-BE49-F238E27FC236}">
                <a16:creationId xmlns:a16="http://schemas.microsoft.com/office/drawing/2014/main" id="{79A5B2DF-04AC-7641-AA11-68E1DA0533D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432815" y="6709273"/>
            <a:ext cx="3264866" cy="3260937"/>
          </a:xfrm>
          <a:prstGeom prst="rect">
            <a:avLst/>
          </a:prstGeom>
        </p:spPr>
      </p:pic>
      <p:pic>
        <p:nvPicPr>
          <p:cNvPr id="26" name="Picture 25">
            <a:extLst>
              <a:ext uri="{FF2B5EF4-FFF2-40B4-BE49-F238E27FC236}">
                <a16:creationId xmlns:a16="http://schemas.microsoft.com/office/drawing/2014/main" id="{385578A5-DB0D-FD3C-6E36-DE4B94C1780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926105" y="3976885"/>
            <a:ext cx="3371575" cy="5993326"/>
          </a:xfrm>
          <a:prstGeom prst="rect">
            <a:avLst/>
          </a:prstGeom>
        </p:spPr>
      </p:pic>
    </p:spTree>
    <p:extLst>
      <p:ext uri="{BB962C8B-B14F-4D97-AF65-F5344CB8AC3E}">
        <p14:creationId xmlns:p14="http://schemas.microsoft.com/office/powerpoint/2010/main" val="14151854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94A52E30-4C0E-BD39-B3B9-E1CF761E9C84}"/>
              </a:ext>
            </a:extLst>
          </p:cNvPr>
          <p:cNvSpPr>
            <a:spLocks noGrp="1"/>
          </p:cNvSpPr>
          <p:nvPr>
            <p:ph type="title"/>
          </p:nvPr>
        </p:nvSpPr>
        <p:spPr>
          <a:xfrm>
            <a:off x="788987" y="587020"/>
            <a:ext cx="18526126" cy="859659"/>
          </a:xfrm>
        </p:spPr>
        <p:txBody>
          <a:bodyPr/>
          <a:lstStyle/>
          <a:p>
            <a:r>
              <a:rPr lang="en-GB" dirty="0">
                <a:solidFill>
                  <a:srgbClr val="000000"/>
                </a:solidFill>
                <a:latin typeface="Poppins" panose="00000500000000000000" pitchFamily="2" charset="0"/>
                <a:cs typeface="Poppins" panose="00000500000000000000" pitchFamily="2" charset="0"/>
              </a:rPr>
              <a:t>How people charge their cars</a:t>
            </a:r>
            <a:endParaRPr lang="en-GB" dirty="0">
              <a:latin typeface="Poppins" panose="00000500000000000000" pitchFamily="2" charset="0"/>
              <a:cs typeface="Poppins" panose="00000500000000000000" pitchFamily="2" charset="0"/>
            </a:endParaRPr>
          </a:p>
        </p:txBody>
      </p:sp>
      <p:sp>
        <p:nvSpPr>
          <p:cNvPr id="3" name="TextBox 2">
            <a:extLst>
              <a:ext uri="{FF2B5EF4-FFF2-40B4-BE49-F238E27FC236}">
                <a16:creationId xmlns:a16="http://schemas.microsoft.com/office/drawing/2014/main" id="{A2D1C343-2FFB-D460-D246-EB8B285E175B}"/>
              </a:ext>
            </a:extLst>
          </p:cNvPr>
          <p:cNvSpPr txBox="1"/>
          <p:nvPr/>
        </p:nvSpPr>
        <p:spPr>
          <a:xfrm>
            <a:off x="788987" y="2048925"/>
            <a:ext cx="11964487" cy="7355860"/>
          </a:xfrm>
          <a:prstGeom prst="rect">
            <a:avLst/>
          </a:prstGeom>
          <a:noFill/>
        </p:spPr>
        <p:txBody>
          <a:bodyPr wrap="square">
            <a:spAutoFit/>
          </a:bodyPr>
          <a:lstStyle/>
          <a:p>
            <a:r>
              <a:rPr lang="en-GB" sz="2950" b="0" i="0" u="none" strike="noStrike" dirty="0">
                <a:solidFill>
                  <a:schemeClr val="tx1"/>
                </a:solidFill>
                <a:effectLst/>
                <a:latin typeface="Poppins Regular" panose="00000500000000000000" pitchFamily="2" charset="0"/>
                <a:cs typeface="Poppins Regular" panose="00000500000000000000" pitchFamily="2" charset="0"/>
              </a:rPr>
              <a:t>Most of the time, most EV owners charge their car at home using a Standard (7kW) charger connected to their own electricity supply, often with the vehicle parked on their own driveway.</a:t>
            </a:r>
          </a:p>
          <a:p>
            <a:endParaRPr lang="en-GB" sz="2950" dirty="0">
              <a:solidFill>
                <a:schemeClr val="tx1"/>
              </a:solidFill>
              <a:latin typeface="Poppins Regular" panose="00000500000000000000" pitchFamily="2" charset="0"/>
              <a:cs typeface="Poppins Regular" panose="00000500000000000000" pitchFamily="2" charset="0"/>
            </a:endParaRPr>
          </a:p>
          <a:p>
            <a:r>
              <a:rPr lang="en-GB" sz="2950" b="0" i="0" u="none" strike="noStrike" dirty="0">
                <a:solidFill>
                  <a:schemeClr val="tx1"/>
                </a:solidFill>
                <a:effectLst/>
                <a:latin typeface="Poppins Regular" panose="00000500000000000000" pitchFamily="2" charset="0"/>
                <a:cs typeface="Poppins Regular" panose="00000500000000000000" pitchFamily="2" charset="0"/>
              </a:rPr>
              <a:t>It’s the cheaper, more convenient option.</a:t>
            </a:r>
          </a:p>
          <a:p>
            <a:endParaRPr lang="en-GB" sz="2950" b="0" i="0" u="none" strike="noStrike" dirty="0">
              <a:solidFill>
                <a:schemeClr val="tx1"/>
              </a:solidFill>
              <a:effectLst/>
              <a:latin typeface="Poppins Regular" panose="00000500000000000000" pitchFamily="2" charset="0"/>
              <a:cs typeface="Poppins Regular" panose="00000500000000000000" pitchFamily="2" charset="0"/>
            </a:endParaRPr>
          </a:p>
          <a:p>
            <a:r>
              <a:rPr lang="en-GB" sz="2950" dirty="0">
                <a:solidFill>
                  <a:schemeClr val="tx1"/>
                </a:solidFill>
                <a:latin typeface="Poppins Regular" panose="00000500000000000000" pitchFamily="2" charset="0"/>
                <a:cs typeface="Poppins Regular" panose="00000500000000000000" pitchFamily="2" charset="0"/>
              </a:rPr>
              <a:t>Of the 28.4 million households in the UK, an estimated 19 million (67.2%) of them have access to a driveway or dedicated parking space close to their house. </a:t>
            </a:r>
          </a:p>
          <a:p>
            <a:endParaRPr lang="en-GB" sz="2950" dirty="0">
              <a:solidFill>
                <a:schemeClr val="tx1"/>
              </a:solidFill>
              <a:latin typeface="Poppins Regular" panose="00000500000000000000" pitchFamily="2" charset="0"/>
              <a:cs typeface="Poppins Regular" panose="00000500000000000000" pitchFamily="2" charset="0"/>
            </a:endParaRPr>
          </a:p>
          <a:p>
            <a:endParaRPr lang="en-GB" sz="2950" dirty="0">
              <a:solidFill>
                <a:schemeClr val="tx1"/>
              </a:solidFill>
              <a:latin typeface="Poppins Regular" panose="00000500000000000000" pitchFamily="2" charset="0"/>
              <a:cs typeface="Poppins Regular" panose="00000500000000000000" pitchFamily="2" charset="0"/>
            </a:endParaRPr>
          </a:p>
          <a:p>
            <a:endParaRPr lang="en-GB" sz="2950" dirty="0">
              <a:solidFill>
                <a:schemeClr val="tx1"/>
              </a:solidFill>
              <a:latin typeface="Poppins Regular" panose="00000500000000000000" pitchFamily="2" charset="0"/>
              <a:cs typeface="Poppins Regular" panose="00000500000000000000" pitchFamily="2" charset="0"/>
            </a:endParaRPr>
          </a:p>
          <a:p>
            <a:r>
              <a:rPr lang="en-GB" sz="2950" b="0" i="0" u="none" strike="noStrike" dirty="0">
                <a:solidFill>
                  <a:schemeClr val="tx1"/>
                </a:solidFill>
                <a:effectLst/>
                <a:latin typeface="Poppins Regular" panose="00000500000000000000" pitchFamily="2" charset="0"/>
                <a:cs typeface="Poppins Regular" panose="00000500000000000000" pitchFamily="2" charset="0"/>
              </a:rPr>
              <a:t>Drivers generally use Rapid and Ultra-Rapid chargers while on longer journeys. But </a:t>
            </a:r>
            <a:r>
              <a:rPr lang="en-GB" sz="2950" dirty="0">
                <a:solidFill>
                  <a:schemeClr val="tx1"/>
                </a:solidFill>
                <a:latin typeface="Poppins Regular" panose="00000500000000000000" pitchFamily="2" charset="0"/>
                <a:cs typeface="Poppins Regular" panose="00000500000000000000" pitchFamily="2" charset="0"/>
              </a:rPr>
              <a:t>they are</a:t>
            </a:r>
            <a:r>
              <a:rPr lang="en-GB" sz="2950" b="0" i="0" u="none" strike="noStrike" dirty="0">
                <a:solidFill>
                  <a:schemeClr val="tx1"/>
                </a:solidFill>
                <a:effectLst/>
                <a:latin typeface="Poppins Regular" panose="00000500000000000000" pitchFamily="2" charset="0"/>
                <a:cs typeface="Poppins Regular" panose="00000500000000000000" pitchFamily="2" charset="0"/>
              </a:rPr>
              <a:t> more expensive and costlier to install and operate.</a:t>
            </a:r>
            <a:endParaRPr lang="en-GB" sz="2950" dirty="0">
              <a:solidFill>
                <a:schemeClr val="tx1"/>
              </a:solidFill>
              <a:latin typeface="Poppins Regular" panose="00000500000000000000" pitchFamily="2" charset="0"/>
              <a:cs typeface="Poppins Regular" panose="00000500000000000000" pitchFamily="2" charset="0"/>
            </a:endParaRPr>
          </a:p>
        </p:txBody>
      </p:sp>
      <p:pic>
        <p:nvPicPr>
          <p:cNvPr id="1026" name="Picture 2" descr="Electric Vehicle Charging Home Icon Ev Stock Vector (Royalty Free ...">
            <a:extLst>
              <a:ext uri="{FF2B5EF4-FFF2-40B4-BE49-F238E27FC236}">
                <a16:creationId xmlns:a16="http://schemas.microsoft.com/office/drawing/2014/main" id="{779E5DD9-59DC-F464-004C-D35BD100B4A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12935286" y="1314495"/>
            <a:ext cx="5604647" cy="434018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BDEE71E-3FD9-C57B-5DFB-75BBBFF8ADF4}"/>
              </a:ext>
            </a:extLst>
          </p:cNvPr>
          <p:cNvSpPr txBox="1"/>
          <p:nvPr/>
        </p:nvSpPr>
        <p:spPr>
          <a:xfrm>
            <a:off x="9805485" y="10537664"/>
            <a:ext cx="10066420" cy="369332"/>
          </a:xfrm>
          <a:prstGeom prst="rect">
            <a:avLst/>
          </a:prstGeom>
          <a:noFill/>
        </p:spPr>
        <p:txBody>
          <a:bodyPr wrap="square">
            <a:spAutoFit/>
          </a:bodyPr>
          <a:lstStyle/>
          <a:p>
            <a:r>
              <a:rPr lang="en-GB" dirty="0"/>
              <a:t>Source: </a:t>
            </a:r>
            <a:r>
              <a:rPr lang="en-GB" dirty="0">
                <a:hlinkClick r:id="rId4"/>
              </a:rPr>
              <a:t>https://www.field-dynamics.co.uk/research/public-charger-catchment-research/</a:t>
            </a:r>
            <a:r>
              <a:rPr lang="en-GB" dirty="0"/>
              <a:t> </a:t>
            </a:r>
          </a:p>
        </p:txBody>
      </p:sp>
      <p:pic>
        <p:nvPicPr>
          <p:cNvPr id="6" name="Picture 5">
            <a:extLst>
              <a:ext uri="{FF2B5EF4-FFF2-40B4-BE49-F238E27FC236}">
                <a16:creationId xmlns:a16="http://schemas.microsoft.com/office/drawing/2014/main" id="{A92326D2-911C-7383-3844-3E1ABE545512}"/>
              </a:ext>
            </a:extLst>
          </p:cNvPr>
          <p:cNvPicPr>
            <a:picLocks noChangeAspect="1"/>
          </p:cNvPicPr>
          <p:nvPr/>
        </p:nvPicPr>
        <p:blipFill>
          <a:blip r:embed="rId5"/>
          <a:stretch>
            <a:fillRect/>
          </a:stretch>
        </p:blipFill>
        <p:spPr>
          <a:xfrm>
            <a:off x="13437321" y="5781594"/>
            <a:ext cx="4600575" cy="4629150"/>
          </a:xfrm>
          <a:prstGeom prst="rect">
            <a:avLst/>
          </a:prstGeom>
        </p:spPr>
      </p:pic>
    </p:spTree>
    <p:extLst>
      <p:ext uri="{BB962C8B-B14F-4D97-AF65-F5344CB8AC3E}">
        <p14:creationId xmlns:p14="http://schemas.microsoft.com/office/powerpoint/2010/main" val="31683804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72528-E458-98A4-9031-8C15FE67B038}"/>
            </a:ext>
          </a:extLst>
        </p:cNvPr>
        <p:cNvGrpSpPr/>
        <p:nvPr/>
      </p:nvGrpSpPr>
      <p:grpSpPr>
        <a:xfrm>
          <a:off x="0" y="0"/>
          <a:ext cx="0" cy="0"/>
          <a:chOff x="0" y="0"/>
          <a:chExt cx="0" cy="0"/>
        </a:xfrm>
      </p:grpSpPr>
      <p:sp>
        <p:nvSpPr>
          <p:cNvPr id="12" name="Title 4">
            <a:extLst>
              <a:ext uri="{FF2B5EF4-FFF2-40B4-BE49-F238E27FC236}">
                <a16:creationId xmlns:a16="http://schemas.microsoft.com/office/drawing/2014/main" id="{359D72AA-13A1-C389-D708-B65BBCD97A2D}"/>
              </a:ext>
            </a:extLst>
          </p:cNvPr>
          <p:cNvSpPr>
            <a:spLocks noGrp="1"/>
          </p:cNvSpPr>
          <p:nvPr>
            <p:ph type="title"/>
          </p:nvPr>
        </p:nvSpPr>
        <p:spPr>
          <a:xfrm>
            <a:off x="788986" y="587020"/>
            <a:ext cx="18988179" cy="859659"/>
          </a:xfrm>
        </p:spPr>
        <p:txBody>
          <a:bodyPr/>
          <a:lstStyle/>
          <a:p>
            <a:r>
              <a:rPr lang="en-GB" dirty="0">
                <a:solidFill>
                  <a:srgbClr val="000000"/>
                </a:solidFill>
                <a:latin typeface="Poppins" panose="00000500000000000000" pitchFamily="2" charset="0"/>
                <a:cs typeface="Poppins" panose="00000500000000000000" pitchFamily="2" charset="0"/>
              </a:rPr>
              <a:t>Requirement for </a:t>
            </a:r>
            <a:r>
              <a:rPr lang="en-GB" dirty="0">
                <a:latin typeface="Poppins" panose="00000500000000000000" pitchFamily="2" charset="0"/>
                <a:cs typeface="Poppins" panose="00000500000000000000" pitchFamily="2" charset="0"/>
              </a:rPr>
              <a:t>increased near home </a:t>
            </a:r>
            <a:r>
              <a:rPr lang="en-GB" dirty="0">
                <a:solidFill>
                  <a:srgbClr val="000000"/>
                </a:solidFill>
                <a:latin typeface="Poppins" panose="00000500000000000000" pitchFamily="2" charset="0"/>
                <a:cs typeface="Poppins" panose="00000500000000000000" pitchFamily="2" charset="0"/>
              </a:rPr>
              <a:t>charging</a:t>
            </a:r>
            <a:endParaRPr lang="en-GB" dirty="0">
              <a:latin typeface="Poppins" panose="00000500000000000000" pitchFamily="2" charset="0"/>
              <a:cs typeface="Poppins" panose="00000500000000000000" pitchFamily="2" charset="0"/>
            </a:endParaRPr>
          </a:p>
        </p:txBody>
      </p:sp>
      <p:sp>
        <p:nvSpPr>
          <p:cNvPr id="5" name="TextBox 4">
            <a:extLst>
              <a:ext uri="{FF2B5EF4-FFF2-40B4-BE49-F238E27FC236}">
                <a16:creationId xmlns:a16="http://schemas.microsoft.com/office/drawing/2014/main" id="{BAE5A0EB-10B1-77AC-EFA6-E42A474F4D82}"/>
              </a:ext>
            </a:extLst>
          </p:cNvPr>
          <p:cNvSpPr txBox="1"/>
          <p:nvPr/>
        </p:nvSpPr>
        <p:spPr>
          <a:xfrm>
            <a:off x="10037680" y="10624541"/>
            <a:ext cx="10066420" cy="369332"/>
          </a:xfrm>
          <a:prstGeom prst="rect">
            <a:avLst/>
          </a:prstGeom>
          <a:noFill/>
        </p:spPr>
        <p:txBody>
          <a:bodyPr wrap="square">
            <a:spAutoFit/>
          </a:bodyPr>
          <a:lstStyle/>
          <a:p>
            <a:r>
              <a:rPr lang="en-GB" sz="1800" b="0" i="0" u="none" strike="noStrike" dirty="0">
                <a:solidFill>
                  <a:srgbClr val="0563C1"/>
                </a:solidFill>
                <a:effectLst/>
                <a:latin typeface="Poppins Regular" panose="00000500000000000000" pitchFamily="2" charset="0"/>
                <a:cs typeface="Poppins Regular" panose="00000500000000000000" pitchFamily="2" charset="0"/>
                <a:hlinkClick r:id="rId3">
                  <a:extLst>
                    <a:ext uri="{A12FA001-AC4F-418D-AE19-62706E023703}">
                      <ahyp:hlinkClr xmlns:ahyp="http://schemas.microsoft.com/office/drawing/2018/hyperlinkcolor" val="tx"/>
                    </a:ext>
                  </a:extLst>
                </a:hlinkClick>
              </a:rPr>
              <a:t>Source: Statistics from the Government’s English Housing Survey (EHS)</a:t>
            </a:r>
            <a:r>
              <a:rPr lang="en-GB" sz="1800" b="0" i="0" dirty="0">
                <a:solidFill>
                  <a:srgbClr val="292929"/>
                </a:solidFill>
                <a:effectLst/>
                <a:latin typeface="Poppins Regular" panose="00000500000000000000" pitchFamily="2" charset="0"/>
                <a:cs typeface="Poppins Regular" panose="00000500000000000000" pitchFamily="2" charset="0"/>
              </a:rPr>
              <a:t> </a:t>
            </a:r>
            <a:endParaRPr lang="en-GB" dirty="0"/>
          </a:p>
        </p:txBody>
      </p:sp>
      <p:pic>
        <p:nvPicPr>
          <p:cNvPr id="9" name="Picture 2" descr="Electric Vehicle Charging Home Icon Ev Stock Vector (Royalty Free ...">
            <a:extLst>
              <a:ext uri="{FF2B5EF4-FFF2-40B4-BE49-F238E27FC236}">
                <a16:creationId xmlns:a16="http://schemas.microsoft.com/office/drawing/2014/main" id="{22922DD2-4FD5-67F7-4FE7-DE0DB351D748}"/>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a:fillRect/>
          </a:stretch>
        </p:blipFill>
        <p:spPr bwMode="auto">
          <a:xfrm>
            <a:off x="12935286" y="1733027"/>
            <a:ext cx="5604647" cy="4340180"/>
          </a:xfrm>
          <a:prstGeom prst="rect">
            <a:avLst/>
          </a:prstGeom>
          <a:noFill/>
          <a:extLst>
            <a:ext uri="{909E8E84-426E-40DD-AFC4-6F175D3DCCD1}">
              <a14:hiddenFill xmlns:a14="http://schemas.microsoft.com/office/drawing/2010/main">
                <a:solidFill>
                  <a:srgbClr val="FFFFFF"/>
                </a:solidFill>
              </a14:hiddenFill>
            </a:ext>
          </a:extLst>
        </p:spPr>
      </p:pic>
      <p:sp>
        <p:nvSpPr>
          <p:cNvPr id="8" name="Multiplication Sign 7">
            <a:extLst>
              <a:ext uri="{FF2B5EF4-FFF2-40B4-BE49-F238E27FC236}">
                <a16:creationId xmlns:a16="http://schemas.microsoft.com/office/drawing/2014/main" id="{41F961A0-50B3-5329-31C4-2AF5BF0A041E}"/>
              </a:ext>
            </a:extLst>
          </p:cNvPr>
          <p:cNvSpPr/>
          <p:nvPr/>
        </p:nvSpPr>
        <p:spPr>
          <a:xfrm>
            <a:off x="13427796" y="1733096"/>
            <a:ext cx="4619625" cy="4721046"/>
          </a:xfrm>
          <a:prstGeom prst="mathMultiply">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 name="Picture 10">
            <a:extLst>
              <a:ext uri="{FF2B5EF4-FFF2-40B4-BE49-F238E27FC236}">
                <a16:creationId xmlns:a16="http://schemas.microsoft.com/office/drawing/2014/main" id="{57EDCB0D-4E57-C046-E7CB-E19C36A5F47C}"/>
              </a:ext>
            </a:extLst>
          </p:cNvPr>
          <p:cNvPicPr>
            <a:picLocks noChangeAspect="1"/>
          </p:cNvPicPr>
          <p:nvPr/>
        </p:nvPicPr>
        <p:blipFill>
          <a:blip r:embed="rId5"/>
          <a:stretch>
            <a:fillRect/>
          </a:stretch>
        </p:blipFill>
        <p:spPr>
          <a:xfrm>
            <a:off x="12935286" y="5848091"/>
            <a:ext cx="6152759" cy="4014936"/>
          </a:xfrm>
          <a:prstGeom prst="rect">
            <a:avLst/>
          </a:prstGeom>
        </p:spPr>
      </p:pic>
      <p:sp>
        <p:nvSpPr>
          <p:cNvPr id="4" name="TextBox 3">
            <a:extLst>
              <a:ext uri="{FF2B5EF4-FFF2-40B4-BE49-F238E27FC236}">
                <a16:creationId xmlns:a16="http://schemas.microsoft.com/office/drawing/2014/main" id="{38C1659C-AA96-55C3-9CE3-6FDD7944C347}"/>
              </a:ext>
            </a:extLst>
          </p:cNvPr>
          <p:cNvSpPr txBox="1"/>
          <p:nvPr/>
        </p:nvSpPr>
        <p:spPr>
          <a:xfrm>
            <a:off x="788986" y="2208193"/>
            <a:ext cx="11598185" cy="5693866"/>
          </a:xfrm>
          <a:prstGeom prst="rect">
            <a:avLst/>
          </a:prstGeom>
          <a:noFill/>
        </p:spPr>
        <p:txBody>
          <a:bodyPr wrap="square">
            <a:spAutoFit/>
          </a:bodyPr>
          <a:lstStyle/>
          <a:p>
            <a:r>
              <a:rPr lang="en-GB" sz="2800" b="0" i="0" dirty="0">
                <a:solidFill>
                  <a:schemeClr val="tx1"/>
                </a:solidFill>
                <a:effectLst/>
                <a:latin typeface="Poppins Regular" panose="00000500000000000000" pitchFamily="2" charset="0"/>
                <a:cs typeface="Poppins Regular" panose="00000500000000000000" pitchFamily="2" charset="0"/>
              </a:rPr>
              <a:t>This still leaves approximately eight million households (32%) in England that </a:t>
            </a:r>
            <a:r>
              <a:rPr lang="en-GB" sz="2800" b="0" i="0" u="sng" dirty="0">
                <a:solidFill>
                  <a:schemeClr val="tx1"/>
                </a:solidFill>
                <a:effectLst/>
                <a:latin typeface="Poppins Regular" panose="00000500000000000000" pitchFamily="2" charset="0"/>
                <a:cs typeface="Poppins Regular" panose="00000500000000000000" pitchFamily="2" charset="0"/>
              </a:rPr>
              <a:t>do not</a:t>
            </a:r>
            <a:r>
              <a:rPr lang="en-GB" sz="2800" b="0" i="0" dirty="0">
                <a:solidFill>
                  <a:schemeClr val="tx1"/>
                </a:solidFill>
                <a:effectLst/>
                <a:latin typeface="Poppins Regular" panose="00000500000000000000" pitchFamily="2" charset="0"/>
                <a:cs typeface="Poppins Regular" panose="00000500000000000000" pitchFamily="2" charset="0"/>
              </a:rPr>
              <a:t> have access to off-street parking, such as a drive, garage or residential car park. </a:t>
            </a:r>
          </a:p>
          <a:p>
            <a:endParaRPr lang="en-GB" sz="2800" dirty="0">
              <a:solidFill>
                <a:schemeClr val="tx1"/>
              </a:solidFill>
              <a:latin typeface="Poppins Regular" panose="00000500000000000000" pitchFamily="2" charset="0"/>
              <a:cs typeface="Poppins Regular" panose="00000500000000000000" pitchFamily="2" charset="0"/>
            </a:endParaRPr>
          </a:p>
          <a:p>
            <a:endParaRPr lang="en-GB" sz="2800" dirty="0">
              <a:solidFill>
                <a:schemeClr val="tx1"/>
              </a:solidFill>
              <a:latin typeface="Poppins Regular" panose="00000500000000000000" pitchFamily="2" charset="0"/>
              <a:cs typeface="Poppins Regular" panose="00000500000000000000" pitchFamily="2" charset="0"/>
            </a:endParaRPr>
          </a:p>
          <a:p>
            <a:r>
              <a:rPr lang="en-GB" sz="2800" dirty="0">
                <a:solidFill>
                  <a:schemeClr val="tx1"/>
                </a:solidFill>
                <a:latin typeface="Poppins Regular" panose="00000500000000000000" pitchFamily="2" charset="0"/>
                <a:cs typeface="Poppins Regular" panose="00000500000000000000" pitchFamily="2" charset="0"/>
              </a:rPr>
              <a:t>Lack of charge points, particularly amongst this group, has been identified as a major barrier to the adoption of EVs.</a:t>
            </a:r>
          </a:p>
          <a:p>
            <a:endParaRPr lang="en-GB" sz="2800" dirty="0">
              <a:solidFill>
                <a:schemeClr val="tx1"/>
              </a:solidFill>
              <a:latin typeface="Poppins Regular" panose="00000500000000000000" pitchFamily="2" charset="0"/>
              <a:cs typeface="Poppins Regular" panose="00000500000000000000" pitchFamily="2" charset="0"/>
            </a:endParaRPr>
          </a:p>
          <a:p>
            <a:endParaRPr lang="en-GB" sz="2800" dirty="0">
              <a:solidFill>
                <a:schemeClr val="tx1"/>
              </a:solidFill>
              <a:latin typeface="Poppins Regular" panose="00000500000000000000" pitchFamily="2" charset="0"/>
              <a:cs typeface="Poppins Regular" panose="00000500000000000000" pitchFamily="2" charset="0"/>
            </a:endParaRPr>
          </a:p>
          <a:p>
            <a:endParaRPr lang="en-GB" sz="2800" dirty="0">
              <a:solidFill>
                <a:schemeClr val="tx1"/>
              </a:solidFill>
              <a:latin typeface="Poppins Regular" panose="00000500000000000000" pitchFamily="2" charset="0"/>
              <a:cs typeface="Poppins Regular" panose="00000500000000000000" pitchFamily="2" charset="0"/>
            </a:endParaRPr>
          </a:p>
          <a:p>
            <a:r>
              <a:rPr lang="en-GB" sz="2800" dirty="0">
                <a:solidFill>
                  <a:schemeClr val="tx1"/>
                </a:solidFill>
                <a:latin typeface="Poppins Regular" panose="00000500000000000000" pitchFamily="2" charset="0"/>
                <a:cs typeface="Poppins Regular" panose="00000500000000000000" pitchFamily="2" charset="0"/>
              </a:rPr>
              <a:t>To overcome this requires a huge increase in chargers on-street near residential homes so this group can charge safely and conveniently overnight.</a:t>
            </a:r>
          </a:p>
        </p:txBody>
      </p:sp>
    </p:spTree>
    <p:extLst>
      <p:ext uri="{BB962C8B-B14F-4D97-AF65-F5344CB8AC3E}">
        <p14:creationId xmlns:p14="http://schemas.microsoft.com/office/powerpoint/2010/main" val="3305705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1A21821-6B3B-5E75-7E89-A914051FB00B}"/>
              </a:ext>
            </a:extLst>
          </p:cNvPr>
          <p:cNvSpPr>
            <a:spLocks noGrp="1"/>
          </p:cNvSpPr>
          <p:nvPr>
            <p:ph type="body" sz="quarter" idx="11"/>
          </p:nvPr>
        </p:nvSpPr>
        <p:spPr>
          <a:xfrm>
            <a:off x="1212849" y="3476744"/>
            <a:ext cx="16706183" cy="3754746"/>
          </a:xfrm>
        </p:spPr>
        <p:txBody>
          <a:bodyPr/>
          <a:lstStyle/>
          <a:p>
            <a:pPr marL="0" indent="0">
              <a:buNone/>
            </a:pPr>
            <a:r>
              <a:rPr lang="en-GB" dirty="0"/>
              <a:t>The LEVI Fund:</a:t>
            </a:r>
          </a:p>
          <a:p>
            <a:pPr marL="0" indent="0">
              <a:buNone/>
            </a:pPr>
            <a:r>
              <a:rPr lang="en-GB" dirty="0"/>
              <a:t>Private Investment; The role of Local Authorities</a:t>
            </a:r>
          </a:p>
        </p:txBody>
      </p:sp>
    </p:spTree>
    <p:extLst>
      <p:ext uri="{BB962C8B-B14F-4D97-AF65-F5344CB8AC3E}">
        <p14:creationId xmlns:p14="http://schemas.microsoft.com/office/powerpoint/2010/main" val="35894548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10AEC-5E15-F713-39E7-4B167CDEE1BD}"/>
              </a:ext>
            </a:extLst>
          </p:cNvPr>
          <p:cNvSpPr>
            <a:spLocks noGrp="1"/>
          </p:cNvSpPr>
          <p:nvPr>
            <p:ph type="title"/>
          </p:nvPr>
        </p:nvSpPr>
        <p:spPr>
          <a:xfrm>
            <a:off x="788987" y="587020"/>
            <a:ext cx="18526126" cy="859659"/>
          </a:xfrm>
        </p:spPr>
        <p:txBody>
          <a:bodyPr lIns="0" tIns="0" rIns="0" bIns="0" anchor="t">
            <a:spAutoFit/>
          </a:bodyPr>
          <a:lstStyle/>
          <a:p>
            <a:r>
              <a:rPr lang="en-GB" dirty="0">
                <a:latin typeface="Poppins"/>
                <a:cs typeface="Poppins"/>
              </a:rPr>
              <a:t>Local Electric Vehicle Infrastructure (LEVI) Fund</a:t>
            </a:r>
          </a:p>
        </p:txBody>
      </p:sp>
      <p:grpSp>
        <p:nvGrpSpPr>
          <p:cNvPr id="5" name="Group 4">
            <a:extLst>
              <a:ext uri="{FF2B5EF4-FFF2-40B4-BE49-F238E27FC236}">
                <a16:creationId xmlns:a16="http://schemas.microsoft.com/office/drawing/2014/main" id="{F509E520-422C-697D-5E23-D55142BF0633}"/>
              </a:ext>
            </a:extLst>
          </p:cNvPr>
          <p:cNvGrpSpPr/>
          <p:nvPr/>
        </p:nvGrpSpPr>
        <p:grpSpPr>
          <a:xfrm>
            <a:off x="645668" y="1588655"/>
            <a:ext cx="18812764" cy="8836460"/>
            <a:chOff x="611671" y="1387487"/>
            <a:chExt cx="18812764" cy="8836460"/>
          </a:xfrm>
        </p:grpSpPr>
        <p:grpSp>
          <p:nvGrpSpPr>
            <p:cNvPr id="9" name="Group 8">
              <a:extLst>
                <a:ext uri="{FF2B5EF4-FFF2-40B4-BE49-F238E27FC236}">
                  <a16:creationId xmlns:a16="http://schemas.microsoft.com/office/drawing/2014/main" id="{A95B7EBB-B62F-6948-11FA-F3D7E0B7A0D8}"/>
                </a:ext>
              </a:extLst>
            </p:cNvPr>
            <p:cNvGrpSpPr/>
            <p:nvPr/>
          </p:nvGrpSpPr>
          <p:grpSpPr>
            <a:xfrm>
              <a:off x="611671" y="1568646"/>
              <a:ext cx="18812764" cy="8655301"/>
              <a:chOff x="495307" y="1217061"/>
              <a:chExt cx="11408878" cy="5248951"/>
            </a:xfrm>
          </p:grpSpPr>
          <p:pic>
            <p:nvPicPr>
              <p:cNvPr id="23" name="Graphic 22" descr="Add">
                <a:extLst>
                  <a:ext uri="{FF2B5EF4-FFF2-40B4-BE49-F238E27FC236}">
                    <a16:creationId xmlns:a16="http://schemas.microsoft.com/office/drawing/2014/main" id="{D6EA0101-3737-5C29-1F95-62BBDE4DAA0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646168" y="4591119"/>
                <a:ext cx="462014" cy="462014"/>
              </a:xfrm>
              <a:prstGeom prst="rect">
                <a:avLst/>
              </a:prstGeom>
            </p:spPr>
          </p:pic>
          <p:pic>
            <p:nvPicPr>
              <p:cNvPr id="24" name="Graphic 23" descr="Add">
                <a:extLst>
                  <a:ext uri="{FF2B5EF4-FFF2-40B4-BE49-F238E27FC236}">
                    <a16:creationId xmlns:a16="http://schemas.microsoft.com/office/drawing/2014/main" id="{146AC2F5-03A0-95AB-5DDF-6C0D248B373B}"/>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208227" y="4591119"/>
                <a:ext cx="462014" cy="462014"/>
              </a:xfrm>
              <a:prstGeom prst="rect">
                <a:avLst/>
              </a:prstGeom>
            </p:spPr>
          </p:pic>
          <p:grpSp>
            <p:nvGrpSpPr>
              <p:cNvPr id="25" name="Group 24">
                <a:extLst>
                  <a:ext uri="{FF2B5EF4-FFF2-40B4-BE49-F238E27FC236}">
                    <a16:creationId xmlns:a16="http://schemas.microsoft.com/office/drawing/2014/main" id="{5004A503-B4AB-6077-6EA8-8D800DEBDFEA}"/>
                  </a:ext>
                </a:extLst>
              </p:cNvPr>
              <p:cNvGrpSpPr/>
              <p:nvPr/>
            </p:nvGrpSpPr>
            <p:grpSpPr>
              <a:xfrm>
                <a:off x="5006483" y="4169681"/>
                <a:ext cx="1768390" cy="1116402"/>
                <a:chOff x="1191024" y="1264805"/>
                <a:chExt cx="1768390" cy="1116402"/>
              </a:xfrm>
            </p:grpSpPr>
            <p:pic>
              <p:nvPicPr>
                <p:cNvPr id="35" name="Graphic 34" descr="Users">
                  <a:extLst>
                    <a:ext uri="{FF2B5EF4-FFF2-40B4-BE49-F238E27FC236}">
                      <a16:creationId xmlns:a16="http://schemas.microsoft.com/office/drawing/2014/main" id="{7451784C-D9F7-7889-1289-4DD83413050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843012" y="1264805"/>
                  <a:ext cx="1116402" cy="1116402"/>
                </a:xfrm>
                <a:prstGeom prst="rect">
                  <a:avLst/>
                </a:prstGeom>
              </p:spPr>
            </p:pic>
            <p:pic>
              <p:nvPicPr>
                <p:cNvPr id="36" name="Graphic 35" descr="Arrow Clockwise curve">
                  <a:extLst>
                    <a:ext uri="{FF2B5EF4-FFF2-40B4-BE49-F238E27FC236}">
                      <a16:creationId xmlns:a16="http://schemas.microsoft.com/office/drawing/2014/main" id="{C1530422-F163-A423-17CE-24860D3CF155}"/>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91024" y="1551166"/>
                  <a:ext cx="709918" cy="709918"/>
                </a:xfrm>
                <a:prstGeom prst="rect">
                  <a:avLst/>
                </a:prstGeom>
              </p:spPr>
            </p:pic>
          </p:grpSp>
          <p:sp>
            <p:nvSpPr>
              <p:cNvPr id="26" name="Rectangle 25">
                <a:extLst>
                  <a:ext uri="{FF2B5EF4-FFF2-40B4-BE49-F238E27FC236}">
                    <a16:creationId xmlns:a16="http://schemas.microsoft.com/office/drawing/2014/main" id="{553CC0F6-AC57-1076-8654-E146FA2CDE9B}"/>
                  </a:ext>
                </a:extLst>
              </p:cNvPr>
              <p:cNvSpPr/>
              <p:nvPr/>
            </p:nvSpPr>
            <p:spPr>
              <a:xfrm>
                <a:off x="3974379" y="5361922"/>
                <a:ext cx="4418024" cy="1101230"/>
              </a:xfrm>
              <a:prstGeom prst="rect">
                <a:avLst/>
              </a:prstGeom>
              <a:noFill/>
            </p:spPr>
            <p:txBody>
              <a:bodyPr wrap="square">
                <a:spAutoFit/>
              </a:bodyPr>
              <a:lstStyle/>
              <a:p>
                <a:pPr algn="ctr"/>
                <a:r>
                  <a:rPr lang="en-GB" sz="2800" b="1" dirty="0">
                    <a:solidFill>
                      <a:srgbClr val="000000"/>
                    </a:solidFill>
                    <a:latin typeface="Poppins Regular" panose="00000500000000000000" pitchFamily="2" charset="0"/>
                    <a:cs typeface="Poppins Regular" panose="00000500000000000000" pitchFamily="2" charset="0"/>
                  </a:rPr>
                  <a:t>Capability funding </a:t>
                </a:r>
                <a:r>
                  <a:rPr lang="en-GB" sz="2800" dirty="0">
                    <a:solidFill>
                      <a:srgbClr val="000000"/>
                    </a:solidFill>
                    <a:latin typeface="Poppins Regular" panose="00000500000000000000" pitchFamily="2" charset="0"/>
                    <a:cs typeface="Poppins Regular" panose="00000500000000000000" pitchFamily="2" charset="0"/>
                  </a:rPr>
                  <a:t>to increase capacity and capability of every Tier 1 local authority and enable them to have a published EV infrastructure strategy.</a:t>
                </a:r>
              </a:p>
            </p:txBody>
          </p:sp>
          <p:sp>
            <p:nvSpPr>
              <p:cNvPr id="27" name="Rectangle 26">
                <a:extLst>
                  <a:ext uri="{FF2B5EF4-FFF2-40B4-BE49-F238E27FC236}">
                    <a16:creationId xmlns:a16="http://schemas.microsoft.com/office/drawing/2014/main" id="{FAE8721B-D3C2-076C-7257-8D73003170BE}"/>
                  </a:ext>
                </a:extLst>
              </p:cNvPr>
              <p:cNvSpPr/>
              <p:nvPr/>
            </p:nvSpPr>
            <p:spPr>
              <a:xfrm>
                <a:off x="8736157" y="5437690"/>
                <a:ext cx="3168028" cy="839921"/>
              </a:xfrm>
              <a:prstGeom prst="rect">
                <a:avLst/>
              </a:prstGeom>
              <a:noFill/>
            </p:spPr>
            <p:txBody>
              <a:bodyPr wrap="square">
                <a:spAutoFit/>
              </a:bodyPr>
              <a:lstStyle/>
              <a:p>
                <a:pPr algn="ctr"/>
                <a:r>
                  <a:rPr lang="en-GB" sz="2800" dirty="0">
                    <a:solidFill>
                      <a:srgbClr val="000000"/>
                    </a:solidFill>
                    <a:latin typeface="Poppins Regular" panose="00000500000000000000" pitchFamily="2" charset="0"/>
                    <a:cs typeface="Poppins Regular" panose="00000500000000000000" pitchFamily="2" charset="0"/>
                  </a:rPr>
                  <a:t>Provision of tools, training, and sharing of best practice via </a:t>
                </a:r>
                <a:r>
                  <a:rPr lang="en-GB" sz="2800" b="1" dirty="0">
                    <a:solidFill>
                      <a:srgbClr val="000000"/>
                    </a:solidFill>
                    <a:latin typeface="Poppins Regular" panose="00000500000000000000" pitchFamily="2" charset="0"/>
                    <a:cs typeface="Poppins Regular" panose="00000500000000000000" pitchFamily="2" charset="0"/>
                  </a:rPr>
                  <a:t>the LEVI Support Body.</a:t>
                </a:r>
              </a:p>
            </p:txBody>
          </p:sp>
          <p:grpSp>
            <p:nvGrpSpPr>
              <p:cNvPr id="28" name="Group 27">
                <a:extLst>
                  <a:ext uri="{FF2B5EF4-FFF2-40B4-BE49-F238E27FC236}">
                    <a16:creationId xmlns:a16="http://schemas.microsoft.com/office/drawing/2014/main" id="{C68F3A76-6506-6895-871D-1A32854CE4F5}"/>
                  </a:ext>
                </a:extLst>
              </p:cNvPr>
              <p:cNvGrpSpPr/>
              <p:nvPr/>
            </p:nvGrpSpPr>
            <p:grpSpPr>
              <a:xfrm>
                <a:off x="495307" y="4256662"/>
                <a:ext cx="3279440" cy="2209350"/>
                <a:chOff x="927185" y="4413186"/>
                <a:chExt cx="3279440" cy="2209350"/>
              </a:xfrm>
            </p:grpSpPr>
            <p:pic>
              <p:nvPicPr>
                <p:cNvPr id="33" name="Graphic 32" descr="Coins">
                  <a:extLst>
                    <a:ext uri="{FF2B5EF4-FFF2-40B4-BE49-F238E27FC236}">
                      <a16:creationId xmlns:a16="http://schemas.microsoft.com/office/drawing/2014/main" id="{52554CF6-6E68-08CE-4D7E-05A9BD2ABA79}"/>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951009" y="4413186"/>
                  <a:ext cx="908930" cy="908930"/>
                </a:xfrm>
                <a:prstGeom prst="rect">
                  <a:avLst/>
                </a:prstGeom>
              </p:spPr>
            </p:pic>
            <p:sp>
              <p:nvSpPr>
                <p:cNvPr id="34" name="Rectangle 33">
                  <a:extLst>
                    <a:ext uri="{FF2B5EF4-FFF2-40B4-BE49-F238E27FC236}">
                      <a16:creationId xmlns:a16="http://schemas.microsoft.com/office/drawing/2014/main" id="{47CBC2ED-16E9-34D3-C485-592976E1DE91}"/>
                    </a:ext>
                  </a:extLst>
                </p:cNvPr>
                <p:cNvSpPr/>
                <p:nvPr/>
              </p:nvSpPr>
              <p:spPr>
                <a:xfrm>
                  <a:off x="927185" y="5521306"/>
                  <a:ext cx="3279440" cy="1101230"/>
                </a:xfrm>
                <a:prstGeom prst="rect">
                  <a:avLst/>
                </a:prstGeom>
                <a:noFill/>
              </p:spPr>
              <p:txBody>
                <a:bodyPr wrap="square">
                  <a:spAutoFit/>
                </a:bodyPr>
                <a:lstStyle/>
                <a:p>
                  <a:pPr algn="ctr"/>
                  <a:r>
                    <a:rPr lang="en-GB" sz="2800" b="1" dirty="0">
                      <a:solidFill>
                        <a:srgbClr val="000000"/>
                      </a:solidFill>
                      <a:latin typeface="Poppins Regular" panose="00000500000000000000" pitchFamily="2" charset="0"/>
                      <a:cs typeface="Poppins Regular" panose="00000500000000000000" pitchFamily="2" charset="0"/>
                    </a:rPr>
                    <a:t>Capital funding allocated to all Tier 1 LAs in England </a:t>
                  </a:r>
                  <a:r>
                    <a:rPr lang="en-GB" sz="2800" dirty="0">
                      <a:solidFill>
                        <a:srgbClr val="000000"/>
                      </a:solidFill>
                      <a:latin typeface="Poppins Regular" panose="00000500000000000000" pitchFamily="2" charset="0"/>
                      <a:cs typeface="Poppins Regular" panose="00000500000000000000" pitchFamily="2" charset="0"/>
                    </a:rPr>
                    <a:t>to support deployment of infrastructure ahead of need. </a:t>
                  </a:r>
                </a:p>
              </p:txBody>
            </p:sp>
          </p:grpSp>
          <p:grpSp>
            <p:nvGrpSpPr>
              <p:cNvPr id="29" name="Group 28">
                <a:extLst>
                  <a:ext uri="{FF2B5EF4-FFF2-40B4-BE49-F238E27FC236}">
                    <a16:creationId xmlns:a16="http://schemas.microsoft.com/office/drawing/2014/main" id="{89CDD9D5-3F1C-5745-0081-ED282087C72D}"/>
                  </a:ext>
                </a:extLst>
              </p:cNvPr>
              <p:cNvGrpSpPr/>
              <p:nvPr/>
            </p:nvGrpSpPr>
            <p:grpSpPr>
              <a:xfrm>
                <a:off x="9173000" y="4261202"/>
                <a:ext cx="1791460" cy="974295"/>
                <a:chOff x="5379888" y="4421582"/>
                <a:chExt cx="1791460" cy="974295"/>
              </a:xfrm>
            </p:grpSpPr>
            <p:pic>
              <p:nvPicPr>
                <p:cNvPr id="31" name="Graphic 30" descr="Classroom">
                  <a:extLst>
                    <a:ext uri="{FF2B5EF4-FFF2-40B4-BE49-F238E27FC236}">
                      <a16:creationId xmlns:a16="http://schemas.microsoft.com/office/drawing/2014/main" id="{4E440F48-BD37-CB53-7FF1-4897E3526244}"/>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197053" y="4421582"/>
                  <a:ext cx="974295" cy="974295"/>
                </a:xfrm>
                <a:prstGeom prst="rect">
                  <a:avLst/>
                </a:prstGeom>
              </p:spPr>
            </p:pic>
            <p:pic>
              <p:nvPicPr>
                <p:cNvPr id="32" name="Graphic 31" descr="Gears">
                  <a:extLst>
                    <a:ext uri="{FF2B5EF4-FFF2-40B4-BE49-F238E27FC236}">
                      <a16:creationId xmlns:a16="http://schemas.microsoft.com/office/drawing/2014/main" id="{12414B07-0C19-8206-EE11-715D675FC870}"/>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379888" y="4572567"/>
                  <a:ext cx="709918" cy="709918"/>
                </a:xfrm>
                <a:prstGeom prst="rect">
                  <a:avLst/>
                </a:prstGeom>
              </p:spPr>
            </p:pic>
          </p:grpSp>
          <p:sp>
            <p:nvSpPr>
              <p:cNvPr id="30" name="Content Placeholder 2">
                <a:extLst>
                  <a:ext uri="{FF2B5EF4-FFF2-40B4-BE49-F238E27FC236}">
                    <a16:creationId xmlns:a16="http://schemas.microsoft.com/office/drawing/2014/main" id="{7CA55757-9647-A0B4-7A34-49829F3B7664}"/>
                  </a:ext>
                </a:extLst>
              </p:cNvPr>
              <p:cNvSpPr txBox="1">
                <a:spLocks/>
              </p:cNvSpPr>
              <p:nvPr/>
            </p:nvSpPr>
            <p:spPr>
              <a:xfrm>
                <a:off x="582221" y="1217061"/>
                <a:ext cx="5134179" cy="2892683"/>
              </a:xfrm>
              <a:prstGeom prst="rect">
                <a:avLst/>
              </a:prstGeom>
              <a:solidFill>
                <a:schemeClr val="bg1">
                  <a:lumMod val="95000"/>
                </a:schemeClr>
              </a:solidFill>
            </p:spPr>
            <p:txBody>
              <a:bodyPr vert="horz" lIns="150781" tIns="36000" rIns="150781" bIns="3600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600" b="1" dirty="0">
                    <a:latin typeface="Poppins SemiBold" panose="00000700000000000000" pitchFamily="2" charset="0"/>
                    <a:cs typeface="Poppins SemiBold" panose="00000700000000000000" pitchFamily="2" charset="0"/>
                  </a:rPr>
                  <a:t>Launched with two key objectives…</a:t>
                </a:r>
              </a:p>
              <a:p>
                <a:pPr marL="0" indent="0">
                  <a:buNone/>
                </a:pPr>
                <a:endParaRPr lang="en-GB" b="1" dirty="0">
                  <a:latin typeface="Poppins Regular" panose="00000500000000000000" pitchFamily="2" charset="0"/>
                  <a:cs typeface="Poppins Regular" panose="00000500000000000000" pitchFamily="2" charset="0"/>
                </a:endParaRPr>
              </a:p>
              <a:p>
                <a:pPr>
                  <a:spcAft>
                    <a:spcPts val="1649"/>
                  </a:spcAft>
                  <a:buFont typeface="+mj-lt"/>
                  <a:buAutoNum type="arabicPeriod"/>
                </a:pPr>
                <a:r>
                  <a:rPr lang="en-GB" b="1" dirty="0">
                    <a:latin typeface="Poppins Regular" panose="00000500000000000000" pitchFamily="2" charset="0"/>
                    <a:cs typeface="Poppins Regular" panose="00000500000000000000" pitchFamily="2" charset="0"/>
                  </a:rPr>
                  <a:t>Delivering a step-change </a:t>
                </a:r>
                <a:r>
                  <a:rPr lang="en-GB" dirty="0">
                    <a:latin typeface="Poppins Regular" panose="00000500000000000000" pitchFamily="2" charset="0"/>
                    <a:cs typeface="Poppins Regular" panose="00000500000000000000" pitchFamily="2" charset="0"/>
                  </a:rPr>
                  <a:t>in the scale of deployment of </a:t>
                </a:r>
                <a:r>
                  <a:rPr lang="en-GB" dirty="0">
                    <a:solidFill>
                      <a:srgbClr val="3694AD"/>
                    </a:solidFill>
                    <a:latin typeface="Poppins Regular" panose="00000500000000000000" pitchFamily="2" charset="0"/>
                    <a:cs typeface="Poppins Regular" panose="00000500000000000000" pitchFamily="2" charset="0"/>
                  </a:rPr>
                  <a:t>local, primarily low power, on-street</a:t>
                </a:r>
                <a:r>
                  <a:rPr lang="en-GB" dirty="0">
                    <a:latin typeface="Poppins Regular" panose="00000500000000000000" pitchFamily="2" charset="0"/>
                    <a:cs typeface="Poppins Regular" panose="00000500000000000000" pitchFamily="2" charset="0"/>
                  </a:rPr>
                  <a:t> charging infrastructure across England.  </a:t>
                </a:r>
              </a:p>
              <a:p>
                <a:pPr>
                  <a:spcAft>
                    <a:spcPts val="1649"/>
                  </a:spcAft>
                  <a:buFont typeface="+mj-lt"/>
                  <a:buAutoNum type="arabicPeriod"/>
                </a:pPr>
                <a:r>
                  <a:rPr lang="en-GB" b="1" dirty="0">
                    <a:latin typeface="Poppins Regular" panose="00000500000000000000" pitchFamily="2" charset="0"/>
                    <a:cs typeface="Poppins Regular" panose="00000500000000000000" pitchFamily="2" charset="0"/>
                  </a:rPr>
                  <a:t>Accelerating the commercialisation of, and investment in</a:t>
                </a:r>
                <a:r>
                  <a:rPr lang="en-GB" dirty="0">
                    <a:latin typeface="Poppins Regular" panose="00000500000000000000" pitchFamily="2" charset="0"/>
                    <a:cs typeface="Poppins Regular" panose="00000500000000000000" pitchFamily="2" charset="0"/>
                  </a:rPr>
                  <a:t>, the local charging infrastructure sector. </a:t>
                </a:r>
              </a:p>
            </p:txBody>
          </p:sp>
        </p:grpSp>
        <p:grpSp>
          <p:nvGrpSpPr>
            <p:cNvPr id="10" name="Group 9">
              <a:extLst>
                <a:ext uri="{FF2B5EF4-FFF2-40B4-BE49-F238E27FC236}">
                  <a16:creationId xmlns:a16="http://schemas.microsoft.com/office/drawing/2014/main" id="{176DF68C-5F77-52E4-28B4-6C709F4B66A7}"/>
                </a:ext>
              </a:extLst>
            </p:cNvPr>
            <p:cNvGrpSpPr/>
            <p:nvPr/>
          </p:nvGrpSpPr>
          <p:grpSpPr>
            <a:xfrm>
              <a:off x="10966412" y="2358642"/>
              <a:ext cx="2078281" cy="3303512"/>
              <a:chOff x="7106931" y="1330036"/>
              <a:chExt cx="1075563" cy="1709651"/>
            </a:xfrm>
          </p:grpSpPr>
          <p:grpSp>
            <p:nvGrpSpPr>
              <p:cNvPr id="14" name="Group 13">
                <a:extLst>
                  <a:ext uri="{FF2B5EF4-FFF2-40B4-BE49-F238E27FC236}">
                    <a16:creationId xmlns:a16="http://schemas.microsoft.com/office/drawing/2014/main" id="{961157C9-750B-81FB-3929-775AD7B0CC45}"/>
                  </a:ext>
                </a:extLst>
              </p:cNvPr>
              <p:cNvGrpSpPr/>
              <p:nvPr/>
            </p:nvGrpSpPr>
            <p:grpSpPr>
              <a:xfrm>
                <a:off x="7106931" y="1330036"/>
                <a:ext cx="465963" cy="1100051"/>
                <a:chOff x="6966065" y="1330036"/>
                <a:chExt cx="606830" cy="1432610"/>
              </a:xfrm>
            </p:grpSpPr>
            <p:pic>
              <p:nvPicPr>
                <p:cNvPr id="21" name="Graphic 20" descr="Fuel with solid fill">
                  <a:extLst>
                    <a:ext uri="{FF2B5EF4-FFF2-40B4-BE49-F238E27FC236}">
                      <a16:creationId xmlns:a16="http://schemas.microsoft.com/office/drawing/2014/main" id="{C2F12133-CDAE-E3D5-E59C-AF15F7AAFD2C}"/>
                    </a:ext>
                  </a:extLst>
                </p:cNvPr>
                <p:cNvPicPr>
                  <a:picLocks noChangeAspect="1"/>
                </p:cNvPicPr>
                <p:nvPr/>
              </p:nvPicPr>
              <p:blipFill rotWithShape="1">
                <a:blip>
                  <a:extLst>
                    <a:ext uri="{96DAC541-7B7A-43D3-8B79-37D633B846F1}">
                      <asvg:svgBlip xmlns:asvg="http://schemas.microsoft.com/office/drawing/2016/SVG/main" r:embed="rId9"/>
                    </a:ext>
                  </a:extLst>
                </a:blip>
                <a:srcRect l="20508" r="37134"/>
                <a:stretch/>
              </p:blipFill>
              <p:spPr>
                <a:xfrm>
                  <a:off x="6966065" y="1330036"/>
                  <a:ext cx="606830" cy="1432610"/>
                </a:xfrm>
                <a:prstGeom prst="rect">
                  <a:avLst/>
                </a:prstGeom>
              </p:spPr>
            </p:pic>
            <p:pic>
              <p:nvPicPr>
                <p:cNvPr id="22" name="Graphic 21" descr="Lightning bolt with solid fill">
                  <a:extLst>
                    <a:ext uri="{FF2B5EF4-FFF2-40B4-BE49-F238E27FC236}">
                      <a16:creationId xmlns:a16="http://schemas.microsoft.com/office/drawing/2014/main" id="{8AB8B426-726E-51CD-A37C-85A5BB9B9D57}"/>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060042" y="1975982"/>
                  <a:ext cx="438860" cy="438860"/>
                </a:xfrm>
                <a:prstGeom prst="rect">
                  <a:avLst/>
                </a:prstGeom>
              </p:spPr>
            </p:pic>
          </p:grpSp>
          <p:grpSp>
            <p:nvGrpSpPr>
              <p:cNvPr id="15" name="Group 14">
                <a:extLst>
                  <a:ext uri="{FF2B5EF4-FFF2-40B4-BE49-F238E27FC236}">
                    <a16:creationId xmlns:a16="http://schemas.microsoft.com/office/drawing/2014/main" id="{2B3F6418-B721-5468-256B-6A00B19CD21B}"/>
                  </a:ext>
                </a:extLst>
              </p:cNvPr>
              <p:cNvGrpSpPr/>
              <p:nvPr/>
            </p:nvGrpSpPr>
            <p:grpSpPr>
              <a:xfrm>
                <a:off x="7411731" y="1634836"/>
                <a:ext cx="465963" cy="1100051"/>
                <a:chOff x="6966065" y="1330036"/>
                <a:chExt cx="606830" cy="1432610"/>
              </a:xfrm>
            </p:grpSpPr>
            <p:pic>
              <p:nvPicPr>
                <p:cNvPr id="19" name="Graphic 18" descr="Fuel with solid fill">
                  <a:extLst>
                    <a:ext uri="{FF2B5EF4-FFF2-40B4-BE49-F238E27FC236}">
                      <a16:creationId xmlns:a16="http://schemas.microsoft.com/office/drawing/2014/main" id="{6B00AB89-95AD-4C2E-69D8-98B2BCDC0F90}"/>
                    </a:ext>
                  </a:extLst>
                </p:cNvPr>
                <p:cNvPicPr>
                  <a:picLocks noChangeAspect="1"/>
                </p:cNvPicPr>
                <p:nvPr/>
              </p:nvPicPr>
              <p:blipFill rotWithShape="1">
                <a:blip>
                  <a:extLst>
                    <a:ext uri="{96DAC541-7B7A-43D3-8B79-37D633B846F1}">
                      <asvg:svgBlip xmlns:asvg="http://schemas.microsoft.com/office/drawing/2016/SVG/main" r:embed="rId9"/>
                    </a:ext>
                  </a:extLst>
                </a:blip>
                <a:srcRect l="20508" r="37134"/>
                <a:stretch/>
              </p:blipFill>
              <p:spPr>
                <a:xfrm>
                  <a:off x="6966065" y="1330036"/>
                  <a:ext cx="606830" cy="1432610"/>
                </a:xfrm>
                <a:prstGeom prst="rect">
                  <a:avLst/>
                </a:prstGeom>
              </p:spPr>
            </p:pic>
            <p:pic>
              <p:nvPicPr>
                <p:cNvPr id="20" name="Graphic 19" descr="Lightning bolt with solid fill">
                  <a:extLst>
                    <a:ext uri="{FF2B5EF4-FFF2-40B4-BE49-F238E27FC236}">
                      <a16:creationId xmlns:a16="http://schemas.microsoft.com/office/drawing/2014/main" id="{024E9FFD-1B19-E73E-8F2A-FEF7319676A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060042" y="1975982"/>
                  <a:ext cx="438860" cy="438860"/>
                </a:xfrm>
                <a:prstGeom prst="rect">
                  <a:avLst/>
                </a:prstGeom>
              </p:spPr>
            </p:pic>
          </p:grpSp>
          <p:grpSp>
            <p:nvGrpSpPr>
              <p:cNvPr id="16" name="Group 15">
                <a:extLst>
                  <a:ext uri="{FF2B5EF4-FFF2-40B4-BE49-F238E27FC236}">
                    <a16:creationId xmlns:a16="http://schemas.microsoft.com/office/drawing/2014/main" id="{C72DB97A-D4B3-3E72-FD27-810EBD32460B}"/>
                  </a:ext>
                </a:extLst>
              </p:cNvPr>
              <p:cNvGrpSpPr/>
              <p:nvPr/>
            </p:nvGrpSpPr>
            <p:grpSpPr>
              <a:xfrm>
                <a:off x="7716531" y="1939636"/>
                <a:ext cx="465963" cy="1100051"/>
                <a:chOff x="6966065" y="1330036"/>
                <a:chExt cx="606830" cy="1432610"/>
              </a:xfrm>
            </p:grpSpPr>
            <p:pic>
              <p:nvPicPr>
                <p:cNvPr id="17" name="Graphic 16" descr="Fuel with solid fill">
                  <a:extLst>
                    <a:ext uri="{FF2B5EF4-FFF2-40B4-BE49-F238E27FC236}">
                      <a16:creationId xmlns:a16="http://schemas.microsoft.com/office/drawing/2014/main" id="{2C69123D-CE9F-CC9B-CFBE-393BB8631561}"/>
                    </a:ext>
                  </a:extLst>
                </p:cNvPr>
                <p:cNvPicPr>
                  <a:picLocks noChangeAspect="1"/>
                </p:cNvPicPr>
                <p:nvPr/>
              </p:nvPicPr>
              <p:blipFill rotWithShape="1">
                <a:blip>
                  <a:extLst>
                    <a:ext uri="{96DAC541-7B7A-43D3-8B79-37D633B846F1}">
                      <asvg:svgBlip xmlns:asvg="http://schemas.microsoft.com/office/drawing/2016/SVG/main" r:embed="rId9"/>
                    </a:ext>
                  </a:extLst>
                </a:blip>
                <a:srcRect l="20508" r="37134"/>
                <a:stretch/>
              </p:blipFill>
              <p:spPr>
                <a:xfrm>
                  <a:off x="6966065" y="1330036"/>
                  <a:ext cx="606830" cy="1432610"/>
                </a:xfrm>
                <a:prstGeom prst="rect">
                  <a:avLst/>
                </a:prstGeom>
              </p:spPr>
            </p:pic>
            <p:pic>
              <p:nvPicPr>
                <p:cNvPr id="18" name="Graphic 17" descr="Lightning bolt with solid fill">
                  <a:extLst>
                    <a:ext uri="{FF2B5EF4-FFF2-40B4-BE49-F238E27FC236}">
                      <a16:creationId xmlns:a16="http://schemas.microsoft.com/office/drawing/2014/main" id="{280104A0-4F7A-250C-03D9-DF88DAD3CFD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060042" y="1975982"/>
                  <a:ext cx="438860" cy="438860"/>
                </a:xfrm>
                <a:prstGeom prst="rect">
                  <a:avLst/>
                </a:prstGeom>
              </p:spPr>
            </p:pic>
          </p:grpSp>
        </p:grpSp>
        <p:pic>
          <p:nvPicPr>
            <p:cNvPr id="11" name="Graphic 10" descr="Arrow: Straight with solid fill">
              <a:extLst>
                <a:ext uri="{FF2B5EF4-FFF2-40B4-BE49-F238E27FC236}">
                  <a16:creationId xmlns:a16="http://schemas.microsoft.com/office/drawing/2014/main" id="{40B4C2B6-C6CE-D6DE-FDDF-08270364BEE0}"/>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10800000">
              <a:off x="9203568" y="3565388"/>
              <a:ext cx="1507808" cy="1507808"/>
            </a:xfrm>
            <a:prstGeom prst="rect">
              <a:avLst/>
            </a:prstGeom>
          </p:spPr>
        </p:pic>
        <p:pic>
          <p:nvPicPr>
            <p:cNvPr id="13" name="Picture 12" descr="Electric car charger">
              <a:extLst>
                <a:ext uri="{FF2B5EF4-FFF2-40B4-BE49-F238E27FC236}">
                  <a16:creationId xmlns:a16="http://schemas.microsoft.com/office/drawing/2014/main" id="{704C22B3-3569-E391-ADA9-E2BB5E7688A5}"/>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1" r="25923"/>
            <a:stretch/>
          </p:blipFill>
          <p:spPr>
            <a:xfrm>
              <a:off x="13633652" y="1387487"/>
              <a:ext cx="5404174" cy="4867412"/>
            </a:xfrm>
            <a:prstGeom prst="rect">
              <a:avLst/>
            </a:prstGeom>
          </p:spPr>
        </p:pic>
      </p:grpSp>
    </p:spTree>
    <p:extLst>
      <p:ext uri="{BB962C8B-B14F-4D97-AF65-F5344CB8AC3E}">
        <p14:creationId xmlns:p14="http://schemas.microsoft.com/office/powerpoint/2010/main" val="37172999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8F08548-9DAF-EA99-ECC1-523E899D4B4F}"/>
              </a:ext>
            </a:extLst>
          </p:cNvPr>
          <p:cNvSpPr>
            <a:spLocks noGrp="1"/>
          </p:cNvSpPr>
          <p:nvPr>
            <p:ph type="ftr" sz="quarter" idx="10"/>
          </p:nvPr>
        </p:nvSpPr>
        <p:spPr/>
        <p:txBody>
          <a:bodyPr/>
          <a:lstStyle/>
          <a:p>
            <a:r>
              <a:rPr lang="en-GB">
                <a:latin typeface="Poppins"/>
                <a:cs typeface="Poppins"/>
              </a:rPr>
              <a:t>Document</a:t>
            </a:r>
            <a:r>
              <a:rPr lang="en-GB" spc="80">
                <a:latin typeface="Poppins"/>
                <a:cs typeface="Poppins"/>
              </a:rPr>
              <a:t> </a:t>
            </a:r>
            <a:r>
              <a:rPr lang="en-GB" spc="-10">
                <a:latin typeface="Poppins"/>
                <a:cs typeface="Poppins"/>
              </a:rPr>
              <a:t>title</a:t>
            </a:r>
            <a:endParaRPr lang="en-GB">
              <a:latin typeface="Poppins"/>
              <a:cs typeface="Poppins"/>
            </a:endParaRPr>
          </a:p>
        </p:txBody>
      </p:sp>
      <p:sp>
        <p:nvSpPr>
          <p:cNvPr id="10" name="Title 1">
            <a:extLst>
              <a:ext uri="{FF2B5EF4-FFF2-40B4-BE49-F238E27FC236}">
                <a16:creationId xmlns:a16="http://schemas.microsoft.com/office/drawing/2014/main" id="{EDB04D75-AF2A-AA37-FE85-EE9D7E1D4A6E}"/>
              </a:ext>
            </a:extLst>
          </p:cNvPr>
          <p:cNvSpPr>
            <a:spLocks noGrp="1"/>
          </p:cNvSpPr>
          <p:nvPr>
            <p:ph type="title"/>
          </p:nvPr>
        </p:nvSpPr>
        <p:spPr>
          <a:xfrm>
            <a:off x="788987" y="587020"/>
            <a:ext cx="18526126" cy="859659"/>
          </a:xfrm>
        </p:spPr>
        <p:txBody>
          <a:bodyPr/>
          <a:lstStyle/>
          <a:p>
            <a:r>
              <a:rPr lang="en-GB" dirty="0"/>
              <a:t>LEVI Capital Allocations PLUS Private Investment</a:t>
            </a:r>
          </a:p>
        </p:txBody>
      </p:sp>
      <p:sp>
        <p:nvSpPr>
          <p:cNvPr id="5" name="TextBox 4">
            <a:extLst>
              <a:ext uri="{FF2B5EF4-FFF2-40B4-BE49-F238E27FC236}">
                <a16:creationId xmlns:a16="http://schemas.microsoft.com/office/drawing/2014/main" id="{A403A7D5-CDD4-09D8-372B-9AE6AE4F1A8D}"/>
              </a:ext>
            </a:extLst>
          </p:cNvPr>
          <p:cNvSpPr txBox="1"/>
          <p:nvPr/>
        </p:nvSpPr>
        <p:spPr>
          <a:xfrm>
            <a:off x="788987" y="2458387"/>
            <a:ext cx="8964613" cy="7571303"/>
          </a:xfrm>
          <a:prstGeom prst="rect">
            <a:avLst/>
          </a:prstGeom>
          <a:noFill/>
        </p:spPr>
        <p:txBody>
          <a:bodyPr wrap="square" rtlCol="0">
            <a:spAutoFit/>
          </a:bodyPr>
          <a:lstStyle/>
          <a:p>
            <a:pPr marL="857250" indent="-857250">
              <a:buFont typeface="Arial" panose="020B0604020202020204" pitchFamily="34" charset="0"/>
              <a:buChar char="•"/>
            </a:pPr>
            <a:r>
              <a:rPr lang="en-GB" sz="4800" dirty="0">
                <a:latin typeface="Poppins" panose="00000500000000000000" pitchFamily="2" charset="0"/>
                <a:cs typeface="Poppins" panose="00000500000000000000" pitchFamily="2" charset="0"/>
              </a:rPr>
              <a:t>90% Investment by Charge Point Operators</a:t>
            </a:r>
          </a:p>
          <a:p>
            <a:r>
              <a:rPr lang="en-GB" sz="4800" dirty="0">
                <a:latin typeface="Poppins" panose="00000500000000000000" pitchFamily="2" charset="0"/>
                <a:cs typeface="Poppins" panose="00000500000000000000" pitchFamily="2" charset="0"/>
              </a:rPr>
              <a:t>	</a:t>
            </a:r>
          </a:p>
          <a:p>
            <a:pPr marL="857250" indent="-857250">
              <a:buFont typeface="Arial" panose="020B0604020202020204" pitchFamily="34" charset="0"/>
              <a:buChar char="•"/>
            </a:pPr>
            <a:r>
              <a:rPr lang="en-GB" sz="4800" dirty="0">
                <a:latin typeface="Poppins" panose="00000500000000000000" pitchFamily="2" charset="0"/>
                <a:cs typeface="Poppins" panose="00000500000000000000" pitchFamily="2" charset="0"/>
              </a:rPr>
              <a:t>10% Capital Allocation</a:t>
            </a:r>
          </a:p>
          <a:p>
            <a:endParaRPr lang="en-GB" sz="4800" dirty="0">
              <a:latin typeface="Poppins" panose="00000500000000000000" pitchFamily="2" charset="0"/>
              <a:cs typeface="Poppins" panose="00000500000000000000" pitchFamily="2" charset="0"/>
            </a:endParaRPr>
          </a:p>
          <a:p>
            <a:endParaRPr lang="en-GB" sz="4800" dirty="0">
              <a:latin typeface="Poppins" panose="00000500000000000000" pitchFamily="2" charset="0"/>
              <a:cs typeface="Poppins" panose="00000500000000000000" pitchFamily="2" charset="0"/>
            </a:endParaRPr>
          </a:p>
          <a:p>
            <a:pPr marL="685800" indent="-685800">
              <a:buFont typeface="Arial" panose="020B0604020202020204" pitchFamily="34" charset="0"/>
              <a:buChar char="•"/>
            </a:pPr>
            <a:r>
              <a:rPr lang="en-GB" sz="4800" dirty="0">
                <a:latin typeface="Poppins" panose="00000500000000000000" pitchFamily="2" charset="0"/>
                <a:cs typeface="Poppins" panose="00000500000000000000" pitchFamily="2" charset="0"/>
              </a:rPr>
              <a:t>Total £3.5 Billion investment in National Infrastructure</a:t>
            </a:r>
          </a:p>
          <a:p>
            <a:endParaRPr lang="en-GB" sz="3600" dirty="0">
              <a:latin typeface="Poppins SemiBold" panose="00000700000000000000" pitchFamily="2" charset="0"/>
              <a:cs typeface="Poppins SemiBold" panose="00000700000000000000" pitchFamily="2" charset="0"/>
            </a:endParaRPr>
          </a:p>
          <a:p>
            <a:endParaRPr lang="en-GB" dirty="0"/>
          </a:p>
        </p:txBody>
      </p:sp>
      <p:sp>
        <p:nvSpPr>
          <p:cNvPr id="2" name="TextBox 1">
            <a:extLst>
              <a:ext uri="{FF2B5EF4-FFF2-40B4-BE49-F238E27FC236}">
                <a16:creationId xmlns:a16="http://schemas.microsoft.com/office/drawing/2014/main" id="{9E390CF3-96D8-18B0-6AC9-0E565C0EF868}"/>
              </a:ext>
            </a:extLst>
          </p:cNvPr>
          <p:cNvSpPr txBox="1"/>
          <p:nvPr/>
        </p:nvSpPr>
        <p:spPr>
          <a:xfrm>
            <a:off x="8674769" y="10546825"/>
            <a:ext cx="10066420" cy="646331"/>
          </a:xfrm>
          <a:prstGeom prst="rect">
            <a:avLst/>
          </a:prstGeom>
          <a:noFill/>
        </p:spPr>
        <p:txBody>
          <a:bodyPr wrap="square">
            <a:spAutoFit/>
          </a:bodyPr>
          <a:lstStyle/>
          <a:p>
            <a:r>
              <a:rPr lang="en-GB" dirty="0">
                <a:hlinkClick r:id="rId3"/>
              </a:rPr>
              <a:t>Source: https://www.gov.uk/government/publications/local-ev-infrastructure-levi-funding-amounts/local-ev-infrastructure-levi-capability-funding-amounts</a:t>
            </a:r>
            <a:r>
              <a:rPr lang="en-GB" dirty="0"/>
              <a:t> </a:t>
            </a:r>
          </a:p>
        </p:txBody>
      </p:sp>
      <p:pic>
        <p:nvPicPr>
          <p:cNvPr id="9" name="Picture 8">
            <a:extLst>
              <a:ext uri="{FF2B5EF4-FFF2-40B4-BE49-F238E27FC236}">
                <a16:creationId xmlns:a16="http://schemas.microsoft.com/office/drawing/2014/main" id="{9BD5DB88-744C-960B-6FD0-C5329A20987A}"/>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10671953" y="1687381"/>
            <a:ext cx="8069236" cy="5595735"/>
          </a:xfrm>
          <a:prstGeom prst="rect">
            <a:avLst/>
          </a:prstGeom>
          <a:ln w="57150">
            <a:solidFill>
              <a:schemeClr val="tx1"/>
            </a:solidFill>
          </a:ln>
        </p:spPr>
      </p:pic>
      <p:pic>
        <p:nvPicPr>
          <p:cNvPr id="12" name="Picture 11">
            <a:extLst>
              <a:ext uri="{FF2B5EF4-FFF2-40B4-BE49-F238E27FC236}">
                <a16:creationId xmlns:a16="http://schemas.microsoft.com/office/drawing/2014/main" id="{DE0272E0-77EC-6BD2-4FD8-97EDE8816D2E}"/>
              </a:ext>
            </a:extLst>
          </p:cNvPr>
          <p:cNvPicPr>
            <a:picLocks noChangeAspect="1"/>
          </p:cNvPicPr>
          <p:nvPr/>
        </p:nvPicPr>
        <p:blipFill>
          <a:blip r:embed="rId5"/>
          <a:stretch>
            <a:fillRect/>
          </a:stretch>
        </p:blipFill>
        <p:spPr>
          <a:xfrm>
            <a:off x="9753600" y="5067502"/>
            <a:ext cx="7019375" cy="5298371"/>
          </a:xfrm>
          <a:prstGeom prst="rect">
            <a:avLst/>
          </a:prstGeom>
          <a:ln w="57150">
            <a:solidFill>
              <a:srgbClr val="0070C0"/>
            </a:solidFill>
          </a:ln>
        </p:spPr>
      </p:pic>
      <p:pic>
        <p:nvPicPr>
          <p:cNvPr id="6" name="Picture 5">
            <a:extLst>
              <a:ext uri="{FF2B5EF4-FFF2-40B4-BE49-F238E27FC236}">
                <a16:creationId xmlns:a16="http://schemas.microsoft.com/office/drawing/2014/main" id="{4EC6BE92-E2C6-A798-1982-4E9D071FFB81}"/>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14140634" y="2350511"/>
            <a:ext cx="5494903" cy="7003654"/>
          </a:xfrm>
          <a:prstGeom prst="rect">
            <a:avLst/>
          </a:prstGeom>
          <a:ln w="57150">
            <a:solidFill>
              <a:srgbClr val="FF0000"/>
            </a:solidFill>
          </a:ln>
        </p:spPr>
      </p:pic>
    </p:spTree>
    <p:extLst>
      <p:ext uri="{BB962C8B-B14F-4D97-AF65-F5344CB8AC3E}">
        <p14:creationId xmlns:p14="http://schemas.microsoft.com/office/powerpoint/2010/main" val="40932923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7BF59-2AD7-1A5A-FAE1-C87FB05899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6F50C6-CB67-DBFE-63D7-AAEB1D9819E9}"/>
              </a:ext>
            </a:extLst>
          </p:cNvPr>
          <p:cNvSpPr>
            <a:spLocks noGrp="1"/>
          </p:cNvSpPr>
          <p:nvPr>
            <p:ph type="title"/>
          </p:nvPr>
        </p:nvSpPr>
        <p:spPr>
          <a:xfrm>
            <a:off x="788987" y="587020"/>
            <a:ext cx="18526126" cy="859659"/>
          </a:xfrm>
        </p:spPr>
        <p:txBody>
          <a:bodyPr/>
          <a:lstStyle/>
          <a:p>
            <a:r>
              <a:rPr lang="en-GB" dirty="0"/>
              <a:t>Local Authorities are key players</a:t>
            </a:r>
          </a:p>
        </p:txBody>
      </p:sp>
      <p:sp>
        <p:nvSpPr>
          <p:cNvPr id="5" name="Text Placeholder 3">
            <a:extLst>
              <a:ext uri="{FF2B5EF4-FFF2-40B4-BE49-F238E27FC236}">
                <a16:creationId xmlns:a16="http://schemas.microsoft.com/office/drawing/2014/main" id="{91ED9789-EB88-D338-23DA-1557877731A4}"/>
              </a:ext>
            </a:extLst>
          </p:cNvPr>
          <p:cNvSpPr txBox="1">
            <a:spLocks/>
          </p:cNvSpPr>
          <p:nvPr/>
        </p:nvSpPr>
        <p:spPr>
          <a:xfrm>
            <a:off x="788987" y="2111327"/>
            <a:ext cx="8579734" cy="7748338"/>
          </a:xfrm>
          <a:prstGeom prst="rect">
            <a:avLst/>
          </a:prstGeom>
        </p:spPr>
        <p:txBody>
          <a:bodyPr/>
          <a:lstStyle>
            <a:lvl1pPr marL="0" indent="0" eaLnBrk="1" hangingPunct="1">
              <a:lnSpc>
                <a:spcPct val="100000"/>
              </a:lnSpc>
              <a:spcBef>
                <a:spcPts val="0"/>
              </a:spcBef>
              <a:spcAft>
                <a:spcPts val="1800"/>
              </a:spcAft>
              <a:buFontTx/>
              <a:buNone/>
              <a:defRPr sz="3600" b="0" i="0">
                <a:latin typeface="Poppins SemiBold" pitchFamily="2" charset="77"/>
                <a:ea typeface="+mn-ea"/>
                <a:cs typeface="Poppins SemiBold" pitchFamily="2" charset="77"/>
              </a:defRPr>
            </a:lvl1pPr>
            <a:lvl2pPr marL="15875" indent="0" eaLnBrk="1" hangingPunct="1">
              <a:lnSpc>
                <a:spcPct val="100000"/>
              </a:lnSpc>
              <a:spcBef>
                <a:spcPts val="0"/>
              </a:spcBef>
              <a:spcAft>
                <a:spcPts val="1800"/>
              </a:spcAft>
              <a:buFontTx/>
              <a:buNone/>
              <a:tabLst/>
              <a:defRPr sz="2950">
                <a:latin typeface="Poppins" pitchFamily="2" charset="77"/>
                <a:ea typeface="+mn-ea"/>
                <a:cs typeface="Poppins" pitchFamily="2" charset="77"/>
              </a:defRPr>
            </a:lvl2pPr>
            <a:lvl3pPr marL="365125" indent="-349250" eaLnBrk="1" hangingPunct="1">
              <a:lnSpc>
                <a:spcPct val="100000"/>
              </a:lnSpc>
              <a:spcBef>
                <a:spcPts val="0"/>
              </a:spcBef>
              <a:spcAft>
                <a:spcPts val="1000"/>
              </a:spcAft>
              <a:tabLst/>
              <a:defRPr sz="2950">
                <a:latin typeface="Poppins" pitchFamily="2" charset="77"/>
                <a:ea typeface="+mn-ea"/>
                <a:cs typeface="Poppins" pitchFamily="2" charset="77"/>
              </a:defRPr>
            </a:lvl3pPr>
            <a:lvl4pPr marL="857250" indent="-396875" eaLnBrk="1" hangingPunct="1">
              <a:lnSpc>
                <a:spcPct val="100000"/>
              </a:lnSpc>
              <a:spcBef>
                <a:spcPts val="0"/>
              </a:spcBef>
              <a:spcAft>
                <a:spcPts val="1000"/>
              </a:spcAft>
              <a:tabLst/>
              <a:defRPr sz="2950">
                <a:latin typeface="Poppins" pitchFamily="2" charset="77"/>
                <a:ea typeface="+mn-ea"/>
                <a:cs typeface="Poppins" pitchFamily="2" charset="77"/>
              </a:defRPr>
            </a:lvl4pPr>
            <a:lvl5pPr marL="1254125" indent="-396875" eaLnBrk="1" hangingPunct="1">
              <a:lnSpc>
                <a:spcPct val="100000"/>
              </a:lnSpc>
              <a:spcBef>
                <a:spcPts val="0"/>
              </a:spcBef>
              <a:spcAft>
                <a:spcPts val="1000"/>
              </a:spcAft>
              <a:tabLst/>
              <a:defRPr sz="2950">
                <a:latin typeface="Poppins" pitchFamily="2" charset="77"/>
                <a:ea typeface="+mn-ea"/>
                <a:cs typeface="Poppins" pitchFamily="2" charset="77"/>
              </a:defRPr>
            </a:lvl5pPr>
            <a:lvl6pPr marL="1651000" indent="-396875" eaLnBrk="1" hangingPunct="1">
              <a:lnSpc>
                <a:spcPct val="100000"/>
              </a:lnSpc>
              <a:spcBef>
                <a:spcPts val="0"/>
              </a:spcBef>
              <a:spcAft>
                <a:spcPts val="1000"/>
              </a:spcAft>
              <a:tabLst/>
              <a:defRPr sz="2950">
                <a:latin typeface="Poppins" pitchFamily="2" charset="77"/>
                <a:ea typeface="+mn-ea"/>
                <a:cs typeface="Poppins" pitchFamily="2" charset="77"/>
              </a:defRPr>
            </a:lvl6pPr>
            <a:lvl7pPr marL="2047875" indent="-317500" eaLnBrk="1" hangingPunct="1">
              <a:lnSpc>
                <a:spcPct val="100000"/>
              </a:lnSpc>
              <a:spcBef>
                <a:spcPts val="0"/>
              </a:spcBef>
              <a:spcAft>
                <a:spcPts val="1000"/>
              </a:spcAft>
              <a:tabLst/>
              <a:defRPr sz="2950">
                <a:latin typeface="Poppins" pitchFamily="2" charset="77"/>
                <a:ea typeface="+mn-ea"/>
                <a:cs typeface="Poppins" pitchFamily="2" charset="77"/>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GB" dirty="0">
                <a:solidFill>
                  <a:schemeClr val="tx1"/>
                </a:solidFill>
                <a:latin typeface="Poppins SemiBold" panose="00000700000000000000" pitchFamily="2" charset="0"/>
                <a:cs typeface="Poppins SemiBold" panose="00000700000000000000" pitchFamily="2" charset="0"/>
              </a:rPr>
              <a:t>Developing local EV charging strategies</a:t>
            </a:r>
          </a:p>
          <a:p>
            <a:r>
              <a:rPr lang="en-GB" sz="2950" dirty="0">
                <a:solidFill>
                  <a:schemeClr val="tx1"/>
                </a:solidFill>
                <a:latin typeface="Poppins Regular" panose="00000500000000000000" pitchFamily="2" charset="0"/>
                <a:cs typeface="Poppins Regular" panose="00000500000000000000" pitchFamily="2" charset="0"/>
              </a:rPr>
              <a:t>Local Authorities are best placed to </a:t>
            </a:r>
            <a:r>
              <a:rPr lang="en-GB" sz="2950" b="1" dirty="0">
                <a:solidFill>
                  <a:schemeClr val="tx1"/>
                </a:solidFill>
                <a:latin typeface="Poppins Regular" panose="00000500000000000000" pitchFamily="2" charset="0"/>
                <a:cs typeface="Poppins Regular" panose="00000500000000000000" pitchFamily="2" charset="0"/>
              </a:rPr>
              <a:t>engage with the public and local communities</a:t>
            </a:r>
            <a:r>
              <a:rPr lang="en-GB" sz="2950" dirty="0">
                <a:solidFill>
                  <a:schemeClr val="tx1"/>
                </a:solidFill>
                <a:latin typeface="Poppins Regular" panose="00000500000000000000" pitchFamily="2" charset="0"/>
                <a:cs typeface="Poppins Regular" panose="00000500000000000000" pitchFamily="2" charset="0"/>
              </a:rPr>
              <a:t> – understand the needs of their areas: </a:t>
            </a:r>
          </a:p>
          <a:p>
            <a:pPr marL="457200" indent="-457200">
              <a:buFont typeface="Arial" panose="020B0604020202020204" pitchFamily="34" charset="0"/>
              <a:buChar char="•"/>
            </a:pPr>
            <a:r>
              <a:rPr lang="en-GB" sz="2950" dirty="0">
                <a:solidFill>
                  <a:schemeClr val="tx1"/>
                </a:solidFill>
                <a:latin typeface="Poppins Regular" panose="00000500000000000000" pitchFamily="2" charset="0"/>
                <a:cs typeface="Poppins Regular" panose="00000500000000000000" pitchFamily="2" charset="0"/>
              </a:rPr>
              <a:t>Rural / urban / suburban</a:t>
            </a:r>
          </a:p>
          <a:p>
            <a:pPr marL="457200" indent="-457200">
              <a:buFont typeface="Arial" panose="020B0604020202020204" pitchFamily="34" charset="0"/>
              <a:buChar char="•"/>
            </a:pPr>
            <a:r>
              <a:rPr lang="en-GB" sz="2950" dirty="0">
                <a:solidFill>
                  <a:schemeClr val="tx1"/>
                </a:solidFill>
                <a:latin typeface="Poppins Regular" panose="00000500000000000000" pitchFamily="2" charset="0"/>
                <a:cs typeface="Poppins Regular" panose="00000500000000000000" pitchFamily="2" charset="0"/>
              </a:rPr>
              <a:t>Deprivation or have lacked investment</a:t>
            </a:r>
          </a:p>
          <a:p>
            <a:pPr marL="457200" indent="-457200">
              <a:buFont typeface="Arial" panose="020B0604020202020204" pitchFamily="34" charset="0"/>
              <a:buChar char="•"/>
            </a:pPr>
            <a:r>
              <a:rPr lang="en-GB" sz="2950" dirty="0">
                <a:solidFill>
                  <a:schemeClr val="tx1"/>
                </a:solidFill>
                <a:latin typeface="Poppins Regular" panose="00000500000000000000" pitchFamily="2" charset="0"/>
                <a:cs typeface="Poppins Regular" panose="00000500000000000000" pitchFamily="2" charset="0"/>
              </a:rPr>
              <a:t>Local street scenes</a:t>
            </a:r>
            <a:endParaRPr lang="en-GB" sz="2950" b="1" dirty="0">
              <a:solidFill>
                <a:schemeClr val="tx1"/>
              </a:solidFill>
              <a:latin typeface="Poppins Regular" panose="00000500000000000000" pitchFamily="2" charset="0"/>
              <a:cs typeface="Poppins Regular" panose="00000500000000000000" pitchFamily="2" charset="0"/>
            </a:endParaRPr>
          </a:p>
          <a:p>
            <a:r>
              <a:rPr lang="en-GB" sz="2950" b="1" dirty="0">
                <a:solidFill>
                  <a:schemeClr val="tx1"/>
                </a:solidFill>
                <a:latin typeface="Poppins Regular" panose="00000500000000000000" pitchFamily="2" charset="0"/>
                <a:cs typeface="Poppins Regular" panose="00000500000000000000" pitchFamily="2" charset="0"/>
              </a:rPr>
              <a:t>Identifying areas </a:t>
            </a:r>
            <a:r>
              <a:rPr lang="en-GB" sz="2950" dirty="0">
                <a:solidFill>
                  <a:schemeClr val="tx1"/>
                </a:solidFill>
                <a:latin typeface="Poppins Regular" panose="00000500000000000000" pitchFamily="2" charset="0"/>
                <a:cs typeface="Poppins Regular" panose="00000500000000000000" pitchFamily="2" charset="0"/>
              </a:rPr>
              <a:t>– where residents don’t have off-street parking</a:t>
            </a:r>
            <a:endParaRPr lang="en-GB" sz="2950" strike="sngStrike" dirty="0">
              <a:solidFill>
                <a:schemeClr val="tx1"/>
              </a:solidFill>
              <a:latin typeface="Poppins Regular" panose="00000500000000000000" pitchFamily="2" charset="0"/>
              <a:cs typeface="Poppins Regular" panose="00000500000000000000" pitchFamily="2" charset="0"/>
            </a:endParaRPr>
          </a:p>
          <a:p>
            <a:pPr marL="457200" indent="-457200">
              <a:buFont typeface="Arial" panose="020B0604020202020204" pitchFamily="34" charset="0"/>
              <a:buChar char="•"/>
            </a:pPr>
            <a:r>
              <a:rPr lang="en-GB" sz="2950" dirty="0">
                <a:solidFill>
                  <a:schemeClr val="tx1"/>
                </a:solidFill>
                <a:latin typeface="Poppins Regular" panose="00000500000000000000" pitchFamily="2" charset="0"/>
                <a:cs typeface="Poppins Regular" panose="00000500000000000000" pitchFamily="2" charset="0"/>
              </a:rPr>
              <a:t>Convenient</a:t>
            </a:r>
          </a:p>
          <a:p>
            <a:pPr marL="457200" indent="-457200">
              <a:buFont typeface="Arial" panose="020B0604020202020204" pitchFamily="34" charset="0"/>
              <a:buChar char="•"/>
            </a:pPr>
            <a:r>
              <a:rPr lang="en-GB" sz="2950" dirty="0">
                <a:solidFill>
                  <a:schemeClr val="tx1"/>
                </a:solidFill>
                <a:latin typeface="Poppins Regular" panose="00000500000000000000" pitchFamily="2" charset="0"/>
                <a:cs typeface="Poppins Regular" panose="00000500000000000000" pitchFamily="2" charset="0"/>
              </a:rPr>
              <a:t>Close to home</a:t>
            </a:r>
          </a:p>
          <a:p>
            <a:pPr marL="457200" indent="-457200">
              <a:buFont typeface="Arial" panose="020B0604020202020204" pitchFamily="34" charset="0"/>
              <a:buChar char="•"/>
            </a:pPr>
            <a:r>
              <a:rPr lang="en-GB" sz="2950" dirty="0">
                <a:solidFill>
                  <a:schemeClr val="tx1"/>
                </a:solidFill>
                <a:latin typeface="Poppins Regular" panose="00000500000000000000" pitchFamily="2" charset="0"/>
                <a:cs typeface="Poppins Regular" panose="00000500000000000000" pitchFamily="2" charset="0"/>
              </a:rPr>
              <a:t>Focus on-street and overnight parking</a:t>
            </a:r>
          </a:p>
          <a:p>
            <a:endParaRPr lang="en-GB" sz="2950" dirty="0">
              <a:latin typeface="Poppins Regular" panose="00000500000000000000" pitchFamily="2" charset="0"/>
              <a:cs typeface="Poppins Regular" panose="00000500000000000000" pitchFamily="2" charset="0"/>
            </a:endParaRPr>
          </a:p>
        </p:txBody>
      </p:sp>
      <p:pic>
        <p:nvPicPr>
          <p:cNvPr id="3" name="Picture 2">
            <a:extLst>
              <a:ext uri="{FF2B5EF4-FFF2-40B4-BE49-F238E27FC236}">
                <a16:creationId xmlns:a16="http://schemas.microsoft.com/office/drawing/2014/main" id="{B4E018DF-8603-08F2-2226-CC7AD7DB3A87}"/>
              </a:ext>
            </a:extLst>
          </p:cNvPr>
          <p:cNvPicPr>
            <a:picLocks noChangeAspect="1"/>
          </p:cNvPicPr>
          <p:nvPr/>
        </p:nvPicPr>
        <p:blipFill>
          <a:blip r:embed="rId3"/>
          <a:srcRect l="13073" r="2767"/>
          <a:stretch>
            <a:fillRect/>
          </a:stretch>
        </p:blipFill>
        <p:spPr>
          <a:xfrm>
            <a:off x="9368721" y="2111327"/>
            <a:ext cx="10735379" cy="7175292"/>
          </a:xfrm>
          <a:prstGeom prst="rect">
            <a:avLst/>
          </a:prstGeom>
        </p:spPr>
      </p:pic>
    </p:spTree>
    <p:extLst>
      <p:ext uri="{BB962C8B-B14F-4D97-AF65-F5344CB8AC3E}">
        <p14:creationId xmlns:p14="http://schemas.microsoft.com/office/powerpoint/2010/main" val="16417442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5">
            <a:extLst>
              <a:ext uri="{FF2B5EF4-FFF2-40B4-BE49-F238E27FC236}">
                <a16:creationId xmlns:a16="http://schemas.microsoft.com/office/drawing/2014/main" id="{10F3CD07-1F4D-7B77-C67A-8E8C8A163B06}"/>
              </a:ext>
            </a:extLst>
          </p:cNvPr>
          <p:cNvSpPr txBox="1">
            <a:spLocks/>
          </p:cNvSpPr>
          <p:nvPr/>
        </p:nvSpPr>
        <p:spPr>
          <a:xfrm>
            <a:off x="789641" y="2055464"/>
            <a:ext cx="5062520" cy="8233163"/>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defTabSz="914357">
              <a:lnSpc>
                <a:spcPct val="100000"/>
              </a:lnSpc>
              <a:spcBef>
                <a:spcPts val="1200"/>
              </a:spcBef>
              <a:spcAft>
                <a:spcPts val="1200"/>
              </a:spcAft>
              <a:buNone/>
            </a:pPr>
            <a:r>
              <a:rPr lang="en-GB" sz="3600" b="1" dirty="0">
                <a:solidFill>
                  <a:prstClr val="black"/>
                </a:solidFill>
                <a:latin typeface="Poppins SemiBold" panose="00000700000000000000" pitchFamily="2" charset="0"/>
                <a:cs typeface="Poppins SemiBold" panose="00000700000000000000" pitchFamily="2" charset="0"/>
              </a:rPr>
              <a:t>Dedicated Charge Points</a:t>
            </a:r>
          </a:p>
          <a:p>
            <a:pPr marL="0" lvl="1" indent="0" defTabSz="914357">
              <a:lnSpc>
                <a:spcPct val="100000"/>
              </a:lnSpc>
              <a:spcBef>
                <a:spcPts val="1200"/>
              </a:spcBef>
              <a:spcAft>
                <a:spcPts val="1200"/>
              </a:spcAft>
              <a:buNone/>
            </a:pPr>
            <a:r>
              <a:rPr lang="en-GB" sz="2800" dirty="0">
                <a:solidFill>
                  <a:prstClr val="black"/>
                </a:solidFill>
                <a:latin typeface="Poppins Regular" panose="00000500000000000000" pitchFamily="2" charset="0"/>
                <a:cs typeface="Poppins Regular" panose="00000500000000000000" pitchFamily="2" charset="0"/>
              </a:rPr>
              <a:t>Marked bays, typically 1-2 sockets per unit</a:t>
            </a:r>
          </a:p>
          <a:p>
            <a:pPr marL="0" lvl="1" indent="0" defTabSz="914357">
              <a:lnSpc>
                <a:spcPct val="100000"/>
              </a:lnSpc>
              <a:spcBef>
                <a:spcPts val="1200"/>
              </a:spcBef>
              <a:spcAft>
                <a:spcPts val="1200"/>
              </a:spcAft>
              <a:buNone/>
            </a:pPr>
            <a:r>
              <a:rPr lang="en-GB" sz="2800" dirty="0">
                <a:solidFill>
                  <a:prstClr val="black"/>
                </a:solidFill>
                <a:latin typeface="Poppins Regular" panose="00000500000000000000" pitchFamily="2" charset="0"/>
                <a:cs typeface="Poppins Regular" panose="00000500000000000000" pitchFamily="2" charset="0"/>
              </a:rPr>
              <a:t>Flexible on location, easy on-street installation</a:t>
            </a:r>
          </a:p>
          <a:p>
            <a:pPr marL="0" lvl="1" indent="0" defTabSz="914357">
              <a:lnSpc>
                <a:spcPct val="100000"/>
              </a:lnSpc>
              <a:spcBef>
                <a:spcPts val="1200"/>
              </a:spcBef>
              <a:spcAft>
                <a:spcPts val="1200"/>
              </a:spcAft>
              <a:buNone/>
            </a:pPr>
            <a:r>
              <a:rPr lang="en-GB" sz="2800" dirty="0">
                <a:solidFill>
                  <a:prstClr val="black"/>
                </a:solidFill>
                <a:latin typeface="Poppins Regular" panose="00000500000000000000" pitchFamily="2" charset="0"/>
                <a:cs typeface="Poppins Regular" panose="00000500000000000000" pitchFamily="2" charset="0"/>
              </a:rPr>
              <a:t>Adopting different designs and layouts to suit different street scenes and housing types.</a:t>
            </a:r>
          </a:p>
        </p:txBody>
      </p:sp>
      <p:sp>
        <p:nvSpPr>
          <p:cNvPr id="5" name="Title 1">
            <a:extLst>
              <a:ext uri="{FF2B5EF4-FFF2-40B4-BE49-F238E27FC236}">
                <a16:creationId xmlns:a16="http://schemas.microsoft.com/office/drawing/2014/main" id="{CE59D855-8706-9D54-73B1-9D305990EC78}"/>
              </a:ext>
            </a:extLst>
          </p:cNvPr>
          <p:cNvSpPr txBox="1">
            <a:spLocks/>
          </p:cNvSpPr>
          <p:nvPr/>
        </p:nvSpPr>
        <p:spPr>
          <a:xfrm>
            <a:off x="789639" y="587376"/>
            <a:ext cx="18524825" cy="859659"/>
          </a:xfrm>
          <a:prstGeom prst="rect">
            <a:avLst/>
          </a:prstGeom>
        </p:spPr>
        <p:txBody>
          <a:bodyPr lIns="0" tIns="0" rIns="0" bIns="0" anchor="t">
            <a:spAutoFit/>
          </a:bodyPr>
          <a:lstStyle>
            <a:lvl1pPr algn="l" defTabSz="914400" rtl="0" eaLnBrk="1" latinLnBrk="0" hangingPunct="1">
              <a:lnSpc>
                <a:spcPct val="90000"/>
              </a:lnSpc>
              <a:spcBef>
                <a:spcPct val="0"/>
              </a:spcBef>
              <a:buNone/>
              <a:defRPr sz="6150" kern="1200">
                <a:solidFill>
                  <a:schemeClr val="tx1"/>
                </a:solidFill>
                <a:latin typeface="Poppins" pitchFamily="2" charset="77"/>
                <a:ea typeface="+mj-ea"/>
                <a:cs typeface="Poppins" pitchFamily="2" charset="77"/>
              </a:defRPr>
            </a:lvl1pPr>
          </a:lstStyle>
          <a:p>
            <a:r>
              <a:rPr lang="en-GB" dirty="0">
                <a:latin typeface="Poppins"/>
                <a:cs typeface="Poppins"/>
              </a:rPr>
              <a:t>Types of on-street public charging</a:t>
            </a:r>
          </a:p>
        </p:txBody>
      </p:sp>
      <p:sp>
        <p:nvSpPr>
          <p:cNvPr id="6" name="Content Placeholder 5">
            <a:extLst>
              <a:ext uri="{FF2B5EF4-FFF2-40B4-BE49-F238E27FC236}">
                <a16:creationId xmlns:a16="http://schemas.microsoft.com/office/drawing/2014/main" id="{4BD1F7F9-4FCF-E545-F8ED-72DAE05856FC}"/>
              </a:ext>
            </a:extLst>
          </p:cNvPr>
          <p:cNvSpPr txBox="1">
            <a:spLocks/>
          </p:cNvSpPr>
          <p:nvPr/>
        </p:nvSpPr>
        <p:spPr>
          <a:xfrm>
            <a:off x="10830560" y="2035263"/>
            <a:ext cx="4063980" cy="739879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357">
              <a:lnSpc>
                <a:spcPct val="100000"/>
              </a:lnSpc>
              <a:spcBef>
                <a:spcPts val="1200"/>
              </a:spcBef>
              <a:spcAft>
                <a:spcPts val="1200"/>
              </a:spcAft>
              <a:buNone/>
            </a:pPr>
            <a:r>
              <a:rPr lang="en-GB" sz="3600" dirty="0">
                <a:solidFill>
                  <a:prstClr val="black"/>
                </a:solidFill>
                <a:latin typeface="Poppins SemiBold" panose="00000700000000000000" pitchFamily="2" charset="0"/>
                <a:cs typeface="Poppins SemiBold" panose="00000700000000000000" pitchFamily="2" charset="0"/>
              </a:rPr>
              <a:t>Lamp Column Charge Points</a:t>
            </a:r>
          </a:p>
          <a:p>
            <a:pPr marL="0" indent="0" defTabSz="914357">
              <a:lnSpc>
                <a:spcPct val="100000"/>
              </a:lnSpc>
              <a:spcBef>
                <a:spcPts val="1200"/>
              </a:spcBef>
              <a:spcAft>
                <a:spcPts val="1200"/>
              </a:spcAft>
              <a:buNone/>
            </a:pPr>
            <a:r>
              <a:rPr lang="en-GB" dirty="0">
                <a:latin typeface="Poppins Regular" panose="00000500000000000000" pitchFamily="2" charset="0"/>
                <a:cs typeface="Poppins Regular" panose="00000500000000000000" pitchFamily="2" charset="0"/>
              </a:rPr>
              <a:t>Re-purpose existing infrastructure</a:t>
            </a:r>
          </a:p>
          <a:p>
            <a:pPr marL="0" indent="0" defTabSz="914357">
              <a:lnSpc>
                <a:spcPct val="100000"/>
              </a:lnSpc>
              <a:spcBef>
                <a:spcPts val="1200"/>
              </a:spcBef>
              <a:spcAft>
                <a:spcPts val="1200"/>
              </a:spcAft>
              <a:buNone/>
            </a:pPr>
            <a:r>
              <a:rPr lang="en-GB" dirty="0">
                <a:latin typeface="Poppins Regular" panose="00000500000000000000" pitchFamily="2" charset="0"/>
                <a:cs typeface="Poppins Regular" panose="00000500000000000000" pitchFamily="2" charset="0"/>
              </a:rPr>
              <a:t>Avoids additional civils for cabling, reducing installation costs</a:t>
            </a:r>
          </a:p>
          <a:p>
            <a:pPr marL="0" indent="0" defTabSz="914357">
              <a:lnSpc>
                <a:spcPct val="100000"/>
              </a:lnSpc>
              <a:spcBef>
                <a:spcPts val="1200"/>
              </a:spcBef>
              <a:spcAft>
                <a:spcPts val="1200"/>
              </a:spcAft>
              <a:buNone/>
            </a:pPr>
            <a:r>
              <a:rPr lang="en-GB" dirty="0">
                <a:latin typeface="Poppins Regular" panose="00000500000000000000" pitchFamily="2" charset="0"/>
                <a:cs typeface="Poppins Regular" panose="00000500000000000000" pitchFamily="2" charset="0"/>
              </a:rPr>
              <a:t>A variety of types available, can be visually unobtrusive. Single socket.</a:t>
            </a:r>
          </a:p>
        </p:txBody>
      </p:sp>
      <p:pic>
        <p:nvPicPr>
          <p:cNvPr id="8" name="Picture 7">
            <a:extLst>
              <a:ext uri="{FF2B5EF4-FFF2-40B4-BE49-F238E27FC236}">
                <a16:creationId xmlns:a16="http://schemas.microsoft.com/office/drawing/2014/main" id="{DFC43F41-A8DF-7FEB-264E-72E7B7A3E48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894540" y="2055464"/>
            <a:ext cx="4847610" cy="5581677"/>
          </a:xfrm>
          <a:prstGeom prst="rect">
            <a:avLst/>
          </a:prstGeom>
        </p:spPr>
      </p:pic>
      <p:pic>
        <p:nvPicPr>
          <p:cNvPr id="10" name="Picture 9">
            <a:extLst>
              <a:ext uri="{FF2B5EF4-FFF2-40B4-BE49-F238E27FC236}">
                <a16:creationId xmlns:a16="http://schemas.microsoft.com/office/drawing/2014/main" id="{839E509E-8FD0-C533-ABAE-2E4ACB9E6F3A}"/>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5852161" y="2055464"/>
            <a:ext cx="4758276" cy="5581677"/>
          </a:xfrm>
          <a:prstGeom prst="rect">
            <a:avLst/>
          </a:prstGeom>
        </p:spPr>
      </p:pic>
      <p:sp>
        <p:nvSpPr>
          <p:cNvPr id="12" name="TextBox 11">
            <a:extLst>
              <a:ext uri="{FF2B5EF4-FFF2-40B4-BE49-F238E27FC236}">
                <a16:creationId xmlns:a16="http://schemas.microsoft.com/office/drawing/2014/main" id="{8E59C55D-7357-E8C5-C2EA-C898D9798DE7}"/>
              </a:ext>
            </a:extLst>
          </p:cNvPr>
          <p:cNvSpPr txBox="1"/>
          <p:nvPr/>
        </p:nvSpPr>
        <p:spPr>
          <a:xfrm>
            <a:off x="10830560" y="8581589"/>
            <a:ext cx="9270364" cy="1384995"/>
          </a:xfrm>
          <a:prstGeom prst="rect">
            <a:avLst/>
          </a:prstGeom>
          <a:noFill/>
        </p:spPr>
        <p:txBody>
          <a:bodyPr wrap="square">
            <a:spAutoFit/>
          </a:bodyPr>
          <a:lstStyle/>
          <a:p>
            <a:pPr marL="0" indent="0" defTabSz="914357">
              <a:lnSpc>
                <a:spcPct val="100000"/>
              </a:lnSpc>
              <a:spcBef>
                <a:spcPts val="1200"/>
              </a:spcBef>
              <a:spcAft>
                <a:spcPts val="1200"/>
              </a:spcAft>
              <a:buNone/>
            </a:pPr>
            <a:r>
              <a:rPr lang="en-GB" sz="2800" dirty="0">
                <a:solidFill>
                  <a:prstClr val="black"/>
                </a:solidFill>
                <a:latin typeface="Poppins Regular" panose="00000500000000000000" pitchFamily="2" charset="0"/>
                <a:cs typeface="Poppins Regular" panose="00000500000000000000" pitchFamily="2" charset="0"/>
              </a:rPr>
              <a:t>Not a possibility everywhere but offers a lower cost option particularly in places where pavement space is at a premium.</a:t>
            </a:r>
          </a:p>
        </p:txBody>
      </p:sp>
      <p:sp>
        <p:nvSpPr>
          <p:cNvPr id="14" name="TextBox 13">
            <a:extLst>
              <a:ext uri="{FF2B5EF4-FFF2-40B4-BE49-F238E27FC236}">
                <a16:creationId xmlns:a16="http://schemas.microsoft.com/office/drawing/2014/main" id="{CED8858C-4144-D73A-8203-5C345E9AB9C3}"/>
              </a:ext>
            </a:extLst>
          </p:cNvPr>
          <p:cNvSpPr txBox="1"/>
          <p:nvPr/>
        </p:nvSpPr>
        <p:spPr>
          <a:xfrm>
            <a:off x="789639" y="8245570"/>
            <a:ext cx="9440211" cy="954107"/>
          </a:xfrm>
          <a:prstGeom prst="rect">
            <a:avLst/>
          </a:prstGeom>
          <a:noFill/>
        </p:spPr>
        <p:txBody>
          <a:bodyPr wrap="square">
            <a:spAutoFit/>
          </a:bodyPr>
          <a:lstStyle/>
          <a:p>
            <a:pPr marL="0" lvl="1" indent="0" defTabSz="914357">
              <a:lnSpc>
                <a:spcPct val="100000"/>
              </a:lnSpc>
              <a:spcBef>
                <a:spcPts val="1200"/>
              </a:spcBef>
              <a:spcAft>
                <a:spcPts val="1200"/>
              </a:spcAft>
              <a:buNone/>
            </a:pPr>
            <a:r>
              <a:rPr lang="en-GB" sz="2800" dirty="0">
                <a:solidFill>
                  <a:prstClr val="black"/>
                </a:solidFill>
                <a:latin typeface="Poppins Regular" panose="00000500000000000000" pitchFamily="2" charset="0"/>
                <a:cs typeface="Poppins Regular" panose="00000500000000000000" pitchFamily="2" charset="0"/>
              </a:rPr>
              <a:t>Options to install on side streets, gable ends, avoiding contentious parking issues.</a:t>
            </a:r>
          </a:p>
        </p:txBody>
      </p:sp>
    </p:spTree>
    <p:extLst>
      <p:ext uri="{BB962C8B-B14F-4D97-AF65-F5344CB8AC3E}">
        <p14:creationId xmlns:p14="http://schemas.microsoft.com/office/powerpoint/2010/main" val="1640164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C2A04-2846-27C7-1D89-F68B55859A47}"/>
              </a:ext>
            </a:extLst>
          </p:cNvPr>
          <p:cNvSpPr>
            <a:spLocks noGrp="1"/>
          </p:cNvSpPr>
          <p:nvPr>
            <p:ph type="title"/>
          </p:nvPr>
        </p:nvSpPr>
        <p:spPr>
          <a:xfrm>
            <a:off x="788987" y="587020"/>
            <a:ext cx="18526126" cy="859659"/>
          </a:xfrm>
        </p:spPr>
        <p:txBody>
          <a:bodyPr/>
          <a:lstStyle/>
          <a:p>
            <a:r>
              <a:rPr lang="en-GB" dirty="0"/>
              <a:t>Home Charging via Cross Pavement Solutions</a:t>
            </a:r>
          </a:p>
        </p:txBody>
      </p:sp>
      <p:pic>
        <p:nvPicPr>
          <p:cNvPr id="1026" name="Picture 2" descr="Kerb EV Charging Cable Channel | Safe Charging Across the Pavement for ...">
            <a:extLst>
              <a:ext uri="{FF2B5EF4-FFF2-40B4-BE49-F238E27FC236}">
                <a16:creationId xmlns:a16="http://schemas.microsoft.com/office/drawing/2014/main" id="{0FE8D1EC-25B5-AFEA-7DA9-F391D85D27C9}"/>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89"/>
          <a:stretch>
            <a:fillRect/>
          </a:stretch>
        </p:blipFill>
        <p:spPr bwMode="auto">
          <a:xfrm>
            <a:off x="9375412" y="1725320"/>
            <a:ext cx="10758526" cy="802827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EF45348-20E5-7F59-1EC4-DBDA2983D508}"/>
              </a:ext>
            </a:extLst>
          </p:cNvPr>
          <p:cNvSpPr txBox="1"/>
          <p:nvPr/>
        </p:nvSpPr>
        <p:spPr>
          <a:xfrm>
            <a:off x="788987" y="2641921"/>
            <a:ext cx="8098339" cy="7294305"/>
          </a:xfrm>
          <a:prstGeom prst="rect">
            <a:avLst/>
          </a:prstGeom>
          <a:noFill/>
        </p:spPr>
        <p:txBody>
          <a:bodyPr wrap="square">
            <a:spAutoFit/>
          </a:bodyPr>
          <a:lstStyle/>
          <a:p>
            <a:r>
              <a:rPr lang="en-GB" sz="3600" dirty="0">
                <a:latin typeface="Poppins SemiBold" panose="00000700000000000000" pitchFamily="2" charset="0"/>
                <a:cs typeface="Poppins SemiBold" panose="00000700000000000000" pitchFamily="2" charset="0"/>
              </a:rPr>
              <a:t>Cross Pavement Solutions (XPS) or Cable Gullies</a:t>
            </a:r>
          </a:p>
          <a:p>
            <a:endParaRPr lang="en-GB" sz="3200" dirty="0">
              <a:latin typeface="Poppins Regular" panose="00000500000000000000" pitchFamily="2" charset="0"/>
              <a:cs typeface="Poppins Regular" panose="00000500000000000000" pitchFamily="2" charset="0"/>
            </a:endParaRPr>
          </a:p>
          <a:p>
            <a:r>
              <a:rPr lang="en-GB" sz="3200" dirty="0">
                <a:latin typeface="Poppins Regular" panose="00000500000000000000" pitchFamily="2" charset="0"/>
                <a:cs typeface="Poppins Regular" panose="00000500000000000000" pitchFamily="2" charset="0"/>
              </a:rPr>
              <a:t>These allow residents who don’t have off-street parking to charge electric vehicles (EVs) at home without trailing charging cables across the pavement. </a:t>
            </a:r>
          </a:p>
          <a:p>
            <a:endParaRPr lang="en-GB" sz="3200" dirty="0">
              <a:latin typeface="Poppins Regular" panose="00000500000000000000" pitchFamily="2" charset="0"/>
              <a:cs typeface="Poppins Regular" panose="00000500000000000000" pitchFamily="2" charset="0"/>
            </a:endParaRPr>
          </a:p>
          <a:p>
            <a:r>
              <a:rPr lang="en-GB" sz="3200" dirty="0">
                <a:latin typeface="Poppins Regular" panose="00000500000000000000" pitchFamily="2" charset="0"/>
                <a:cs typeface="Poppins Regular" panose="00000500000000000000" pitchFamily="2" charset="0"/>
              </a:rPr>
              <a:t>Also known as cable gullies</a:t>
            </a:r>
            <a:r>
              <a:rPr lang="en-GB" sz="3200" dirty="0">
                <a:solidFill>
                  <a:schemeClr val="tx1"/>
                </a:solidFill>
                <a:latin typeface="Poppins Regular" panose="00000500000000000000" pitchFamily="2" charset="0"/>
                <a:cs typeface="Poppins Regular" panose="00000500000000000000" pitchFamily="2" charset="0"/>
              </a:rPr>
              <a:t> or pavement channels, </a:t>
            </a:r>
            <a:r>
              <a:rPr lang="en-GB" sz="3200" dirty="0">
                <a:latin typeface="Poppins Regular" panose="00000500000000000000" pitchFamily="2" charset="0"/>
                <a:cs typeface="Poppins Regular" panose="00000500000000000000" pitchFamily="2" charset="0"/>
              </a:rPr>
              <a:t>these are usually enclosed channels in the pavement that safely fit the charging cable. Several suppliers now install them. </a:t>
            </a:r>
          </a:p>
          <a:p>
            <a:endParaRPr lang="en-GB" sz="2800" dirty="0">
              <a:latin typeface="Poppins" panose="00000500000000000000" pitchFamily="2" charset="0"/>
              <a:cs typeface="Poppins" panose="00000500000000000000" pitchFamily="2" charset="0"/>
            </a:endParaRPr>
          </a:p>
        </p:txBody>
      </p:sp>
      <p:sp>
        <p:nvSpPr>
          <p:cNvPr id="6" name="TextBox 5">
            <a:extLst>
              <a:ext uri="{FF2B5EF4-FFF2-40B4-BE49-F238E27FC236}">
                <a16:creationId xmlns:a16="http://schemas.microsoft.com/office/drawing/2014/main" id="{279FE375-C371-E6E6-C88D-666C1C0C84CC}"/>
              </a:ext>
            </a:extLst>
          </p:cNvPr>
          <p:cNvSpPr txBox="1"/>
          <p:nvPr/>
        </p:nvSpPr>
        <p:spPr>
          <a:xfrm>
            <a:off x="8390021" y="10537664"/>
            <a:ext cx="10752221" cy="646331"/>
          </a:xfrm>
          <a:prstGeom prst="rect">
            <a:avLst/>
          </a:prstGeom>
          <a:noFill/>
        </p:spPr>
        <p:txBody>
          <a:bodyPr wrap="square">
            <a:spAutoFit/>
          </a:bodyPr>
          <a:lstStyle/>
          <a:p>
            <a:r>
              <a:rPr lang="en-GB" dirty="0"/>
              <a:t>Source: </a:t>
            </a:r>
            <a:r>
              <a:rPr lang="en-GB" dirty="0">
                <a:hlinkClick r:id="rId4"/>
              </a:rPr>
              <a:t>https://energysavingtrust.org.uk/grants-and-loans/electric-vehicle-pavement-channels-grant/</a:t>
            </a:r>
            <a:r>
              <a:rPr lang="en-GB" dirty="0"/>
              <a:t> </a:t>
            </a:r>
          </a:p>
          <a:p>
            <a:endParaRPr lang="en-GB" dirty="0"/>
          </a:p>
        </p:txBody>
      </p:sp>
    </p:spTree>
    <p:extLst>
      <p:ext uri="{BB962C8B-B14F-4D97-AF65-F5344CB8AC3E}">
        <p14:creationId xmlns:p14="http://schemas.microsoft.com/office/powerpoint/2010/main" val="26556520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9A0B7-7DE1-A9CA-9D68-3452AB065E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EDF90B-58F7-329B-625F-FBE68D6C8132}"/>
              </a:ext>
            </a:extLst>
          </p:cNvPr>
          <p:cNvSpPr>
            <a:spLocks noGrp="1"/>
          </p:cNvSpPr>
          <p:nvPr>
            <p:ph type="title"/>
          </p:nvPr>
        </p:nvSpPr>
        <p:spPr>
          <a:xfrm>
            <a:off x="788987" y="587020"/>
            <a:ext cx="18526126" cy="859659"/>
          </a:xfrm>
        </p:spPr>
        <p:txBody>
          <a:bodyPr/>
          <a:lstStyle/>
          <a:p>
            <a:r>
              <a:rPr lang="en-GB" dirty="0"/>
              <a:t>Home Charging via Cross Pavement Solutions</a:t>
            </a:r>
          </a:p>
        </p:txBody>
      </p:sp>
      <p:sp>
        <p:nvSpPr>
          <p:cNvPr id="6" name="TextBox 5">
            <a:extLst>
              <a:ext uri="{FF2B5EF4-FFF2-40B4-BE49-F238E27FC236}">
                <a16:creationId xmlns:a16="http://schemas.microsoft.com/office/drawing/2014/main" id="{06B6EE17-76B8-8BFE-C689-C32FDAEED9F9}"/>
              </a:ext>
            </a:extLst>
          </p:cNvPr>
          <p:cNvSpPr txBox="1"/>
          <p:nvPr/>
        </p:nvSpPr>
        <p:spPr>
          <a:xfrm>
            <a:off x="8390021" y="10537664"/>
            <a:ext cx="10752221" cy="646331"/>
          </a:xfrm>
          <a:prstGeom prst="rect">
            <a:avLst/>
          </a:prstGeom>
          <a:noFill/>
        </p:spPr>
        <p:txBody>
          <a:bodyPr wrap="square">
            <a:spAutoFit/>
          </a:bodyPr>
          <a:lstStyle/>
          <a:p>
            <a:r>
              <a:rPr lang="en-GB" dirty="0"/>
              <a:t>Source: </a:t>
            </a:r>
            <a:r>
              <a:rPr lang="en-GB" dirty="0">
                <a:hlinkClick r:id="rId3"/>
              </a:rPr>
              <a:t>https://energysavingtrust.org.uk/grants-and-loans/electric-vehicle-pavement-channels-grant/</a:t>
            </a:r>
            <a:r>
              <a:rPr lang="en-GB" dirty="0"/>
              <a:t> </a:t>
            </a:r>
          </a:p>
          <a:p>
            <a:endParaRPr lang="en-GB" dirty="0"/>
          </a:p>
        </p:txBody>
      </p:sp>
      <p:sp>
        <p:nvSpPr>
          <p:cNvPr id="10" name="TextBox 9">
            <a:extLst>
              <a:ext uri="{FF2B5EF4-FFF2-40B4-BE49-F238E27FC236}">
                <a16:creationId xmlns:a16="http://schemas.microsoft.com/office/drawing/2014/main" id="{823D4A6E-5EA0-3D23-2CE6-C732C0E32F4D}"/>
              </a:ext>
            </a:extLst>
          </p:cNvPr>
          <p:cNvSpPr txBox="1"/>
          <p:nvPr/>
        </p:nvSpPr>
        <p:spPr>
          <a:xfrm>
            <a:off x="788984" y="2207704"/>
            <a:ext cx="11252138" cy="1754326"/>
          </a:xfrm>
          <a:prstGeom prst="rect">
            <a:avLst/>
          </a:prstGeom>
          <a:noFill/>
        </p:spPr>
        <p:txBody>
          <a:bodyPr wrap="square">
            <a:spAutoFit/>
          </a:bodyPr>
          <a:lstStyle/>
          <a:p>
            <a:r>
              <a:rPr lang="en-GB" sz="3600" dirty="0">
                <a:latin typeface="Poppins SemiBold" panose="00000700000000000000" pitchFamily="2" charset="0"/>
                <a:cs typeface="Poppins SemiBold" panose="00000700000000000000" pitchFamily="2" charset="0"/>
              </a:rPr>
              <a:t>The Electric Vehicle (EV) Pavement Channels Grant is a £25 million capital fund for local authorities in England.</a:t>
            </a:r>
          </a:p>
        </p:txBody>
      </p:sp>
      <p:sp>
        <p:nvSpPr>
          <p:cNvPr id="11" name="TextBox 10">
            <a:extLst>
              <a:ext uri="{FF2B5EF4-FFF2-40B4-BE49-F238E27FC236}">
                <a16:creationId xmlns:a16="http://schemas.microsoft.com/office/drawing/2014/main" id="{9698FBA2-3AE7-4155-BC41-68CBCFB68095}"/>
              </a:ext>
            </a:extLst>
          </p:cNvPr>
          <p:cNvSpPr txBox="1"/>
          <p:nvPr/>
        </p:nvSpPr>
        <p:spPr>
          <a:xfrm>
            <a:off x="788984" y="4512360"/>
            <a:ext cx="11515311" cy="5016758"/>
          </a:xfrm>
          <a:prstGeom prst="rect">
            <a:avLst/>
          </a:prstGeom>
          <a:noFill/>
        </p:spPr>
        <p:txBody>
          <a:bodyPr wrap="square">
            <a:spAutoFit/>
          </a:bodyPr>
          <a:lstStyle/>
          <a:p>
            <a:r>
              <a:rPr lang="en-GB" sz="3200" dirty="0">
                <a:latin typeface="Poppins Regular" panose="00000500000000000000" pitchFamily="2" charset="0"/>
                <a:cs typeface="Poppins Regular" panose="00000500000000000000" pitchFamily="2" charset="0"/>
              </a:rPr>
              <a:t>The objectives of the fund are to:</a:t>
            </a:r>
          </a:p>
          <a:p>
            <a:pPr marL="285750" indent="-285750">
              <a:buFont typeface="Arial" panose="020B0604020202020204" pitchFamily="34" charset="0"/>
              <a:buChar char="•"/>
            </a:pPr>
            <a:r>
              <a:rPr lang="en-GB" sz="3200" dirty="0">
                <a:latin typeface="Poppins Regular" panose="00000500000000000000" pitchFamily="2" charset="0"/>
                <a:cs typeface="Poppins Regular" panose="00000500000000000000" pitchFamily="2" charset="0"/>
              </a:rPr>
              <a:t>Empower local authorities in England to include cross-pavement channels in their EV strategies as a viable local charging solution.</a:t>
            </a:r>
          </a:p>
          <a:p>
            <a:pPr marL="285750" indent="-285750">
              <a:buFont typeface="Arial" panose="020B0604020202020204" pitchFamily="34" charset="0"/>
              <a:buChar char="•"/>
            </a:pPr>
            <a:endParaRPr lang="en-GB" sz="3200" dirty="0">
              <a:latin typeface="Poppins Regular" panose="00000500000000000000" pitchFamily="2" charset="0"/>
              <a:cs typeface="Poppins Regular" panose="00000500000000000000" pitchFamily="2" charset="0"/>
            </a:endParaRPr>
          </a:p>
          <a:p>
            <a:pPr marL="285750" indent="-285750">
              <a:buFont typeface="Arial" panose="020B0604020202020204" pitchFamily="34" charset="0"/>
              <a:buChar char="•"/>
            </a:pPr>
            <a:r>
              <a:rPr lang="en-GB" sz="3200" dirty="0">
                <a:latin typeface="Poppins Regular" panose="00000500000000000000" pitchFamily="2" charset="0"/>
                <a:cs typeface="Poppins Regular" panose="00000500000000000000" pitchFamily="2" charset="0"/>
              </a:rPr>
              <a:t>Drive EV uptake by supporting residents without off-street parking to charge at home and benefit from cheaper domestic tariffs.</a:t>
            </a:r>
          </a:p>
          <a:p>
            <a:pPr marL="285750" indent="-285750">
              <a:buFont typeface="Arial" panose="020B0604020202020204" pitchFamily="34" charset="0"/>
              <a:buChar char="•"/>
            </a:pPr>
            <a:endParaRPr lang="en-GB" sz="3200" dirty="0">
              <a:latin typeface="Poppins Regular" panose="00000500000000000000" pitchFamily="2" charset="0"/>
              <a:cs typeface="Poppins Regular" panose="00000500000000000000" pitchFamily="2" charset="0"/>
            </a:endParaRPr>
          </a:p>
          <a:p>
            <a:pPr marL="285750" indent="-285750">
              <a:buFont typeface="Arial" panose="020B0604020202020204" pitchFamily="34" charset="0"/>
              <a:buChar char="•"/>
            </a:pPr>
            <a:r>
              <a:rPr lang="en-GB" sz="3200" dirty="0">
                <a:latin typeface="Poppins Regular" panose="00000500000000000000" pitchFamily="2" charset="0"/>
                <a:cs typeface="Poppins Regular" panose="00000500000000000000" pitchFamily="2" charset="0"/>
              </a:rPr>
              <a:t>A supplement to public charging</a:t>
            </a:r>
          </a:p>
        </p:txBody>
      </p:sp>
      <p:pic>
        <p:nvPicPr>
          <p:cNvPr id="3" name="Picture 2">
            <a:extLst>
              <a:ext uri="{FF2B5EF4-FFF2-40B4-BE49-F238E27FC236}">
                <a16:creationId xmlns:a16="http://schemas.microsoft.com/office/drawing/2014/main" id="{DBCB3221-87F2-CA79-C789-57888673DA9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13924966" y="1879936"/>
            <a:ext cx="5758697" cy="8518073"/>
          </a:xfrm>
          <a:prstGeom prst="rect">
            <a:avLst/>
          </a:prstGeom>
        </p:spPr>
      </p:pic>
    </p:spTree>
    <p:extLst>
      <p:ext uri="{BB962C8B-B14F-4D97-AF65-F5344CB8AC3E}">
        <p14:creationId xmlns:p14="http://schemas.microsoft.com/office/powerpoint/2010/main" val="23863116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05A91-C026-B7F6-9201-8F3227ABCE83}"/>
              </a:ext>
            </a:extLst>
          </p:cNvPr>
          <p:cNvSpPr>
            <a:spLocks noGrp="1"/>
          </p:cNvSpPr>
          <p:nvPr>
            <p:ph type="title"/>
          </p:nvPr>
        </p:nvSpPr>
        <p:spPr>
          <a:xfrm>
            <a:off x="788987" y="587020"/>
            <a:ext cx="18526126" cy="859659"/>
          </a:xfrm>
        </p:spPr>
        <p:txBody>
          <a:bodyPr/>
          <a:lstStyle/>
          <a:p>
            <a:r>
              <a:rPr lang="en-GB" dirty="0"/>
              <a:t>South Warwickshire EV Procurement </a:t>
            </a:r>
          </a:p>
        </p:txBody>
      </p:sp>
      <p:sp>
        <p:nvSpPr>
          <p:cNvPr id="3" name="Footer Placeholder 2">
            <a:extLst>
              <a:ext uri="{FF2B5EF4-FFF2-40B4-BE49-F238E27FC236}">
                <a16:creationId xmlns:a16="http://schemas.microsoft.com/office/drawing/2014/main" id="{5481D102-05B5-8BAB-4FC9-C359538078E8}"/>
              </a:ext>
            </a:extLst>
          </p:cNvPr>
          <p:cNvSpPr>
            <a:spLocks noGrp="1"/>
          </p:cNvSpPr>
          <p:nvPr>
            <p:ph type="ftr" sz="quarter" idx="10"/>
          </p:nvPr>
        </p:nvSpPr>
        <p:spPr/>
        <p:txBody>
          <a:bodyPr/>
          <a:lstStyle/>
          <a:p>
            <a:r>
              <a:rPr lang="en-GB">
                <a:latin typeface="Poppins"/>
                <a:cs typeface="Poppins"/>
              </a:rPr>
              <a:t>Document</a:t>
            </a:r>
            <a:r>
              <a:rPr lang="en-GB" spc="80">
                <a:latin typeface="Poppins"/>
                <a:cs typeface="Poppins"/>
              </a:rPr>
              <a:t> </a:t>
            </a:r>
            <a:r>
              <a:rPr lang="en-GB" spc="-10">
                <a:latin typeface="Poppins"/>
                <a:cs typeface="Poppins"/>
              </a:rPr>
              <a:t>title</a:t>
            </a:r>
            <a:endParaRPr lang="en-GB">
              <a:latin typeface="Poppins"/>
              <a:cs typeface="Poppins"/>
            </a:endParaRPr>
          </a:p>
        </p:txBody>
      </p:sp>
      <p:sp>
        <p:nvSpPr>
          <p:cNvPr id="4" name="Text Placeholder 3">
            <a:extLst>
              <a:ext uri="{FF2B5EF4-FFF2-40B4-BE49-F238E27FC236}">
                <a16:creationId xmlns:a16="http://schemas.microsoft.com/office/drawing/2014/main" id="{F7822ECA-E67E-BFC9-0FDC-BFFC3B7EE924}"/>
              </a:ext>
            </a:extLst>
          </p:cNvPr>
          <p:cNvSpPr>
            <a:spLocks noGrp="1"/>
          </p:cNvSpPr>
          <p:nvPr>
            <p:ph type="body" sz="quarter" idx="11"/>
          </p:nvPr>
        </p:nvSpPr>
        <p:spPr/>
        <p:txBody>
          <a:bodyPr/>
          <a:lstStyle/>
          <a:p>
            <a:pPr marL="571500" indent="-571500">
              <a:buFont typeface="Arial" panose="020B0604020202020204" pitchFamily="34" charset="0"/>
              <a:buChar char="•"/>
            </a:pPr>
            <a:r>
              <a:rPr lang="en-GB" dirty="0">
                <a:latin typeface="Poppins Medium" panose="00000600000000000000" pitchFamily="2" charset="0"/>
                <a:cs typeface="Poppins Medium" panose="00000600000000000000" pitchFamily="2" charset="0"/>
              </a:rPr>
              <a:t>Warwick District Council (WDC) &amp; Stratford District Council (SDC) joint procurement for Charge Point Operator (CPO) for  off-street council owned car parks.</a:t>
            </a:r>
          </a:p>
          <a:p>
            <a:pPr marL="571500" indent="-571500">
              <a:buFont typeface="Arial" panose="020B0604020202020204" pitchFamily="34" charset="0"/>
              <a:buChar char="•"/>
            </a:pPr>
            <a:r>
              <a:rPr lang="en-GB" dirty="0">
                <a:latin typeface="Poppins Medium" panose="00000600000000000000" pitchFamily="2" charset="0"/>
                <a:cs typeface="Poppins Medium" panose="00000600000000000000" pitchFamily="2" charset="0"/>
              </a:rPr>
              <a:t>Intention is to appoint a single Electric Vehicle Charge Point (EVCP) installer across South Warwickshire</a:t>
            </a:r>
          </a:p>
          <a:p>
            <a:pPr marL="571500" indent="-571500">
              <a:buFont typeface="Arial" panose="020B0604020202020204" pitchFamily="34" charset="0"/>
              <a:buChar char="•"/>
            </a:pPr>
            <a:r>
              <a:rPr lang="en-GB" dirty="0">
                <a:latin typeface="Poppins Medium" panose="00000600000000000000" pitchFamily="2" charset="0"/>
                <a:cs typeface="Poppins Medium" panose="00000600000000000000" pitchFamily="2" charset="0"/>
              </a:rPr>
              <a:t>To support residents without access to off-street parking/home charging.</a:t>
            </a:r>
          </a:p>
          <a:p>
            <a:pPr marL="571500" indent="-571500">
              <a:buFont typeface="Arial" panose="020B0604020202020204" pitchFamily="34" charset="0"/>
              <a:buChar char="•"/>
            </a:pPr>
            <a:r>
              <a:rPr lang="en-GB" dirty="0">
                <a:latin typeface="Poppins Medium" panose="00000600000000000000" pitchFamily="2" charset="0"/>
                <a:cs typeface="Poppins Medium" panose="00000600000000000000" pitchFamily="2" charset="0"/>
              </a:rPr>
              <a:t>Currently out to market with intention of first phase installation Q1 2027/28</a:t>
            </a:r>
          </a:p>
          <a:p>
            <a:pPr marL="571500" indent="-571500">
              <a:buFont typeface="Arial" panose="020B0604020202020204" pitchFamily="34" charset="0"/>
              <a:buChar char="•"/>
            </a:pPr>
            <a:endParaRPr lang="en-GB" dirty="0">
              <a:latin typeface="Poppins Medium" panose="00000600000000000000" pitchFamily="2" charset="0"/>
              <a:cs typeface="Poppins Medium" panose="00000600000000000000" pitchFamily="2" charset="0"/>
            </a:endParaRPr>
          </a:p>
        </p:txBody>
      </p:sp>
    </p:spTree>
    <p:extLst>
      <p:ext uri="{BB962C8B-B14F-4D97-AF65-F5344CB8AC3E}">
        <p14:creationId xmlns:p14="http://schemas.microsoft.com/office/powerpoint/2010/main" val="34867673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51999-2755-8398-20E1-D21404050B89}"/>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45034241-0ECE-18F4-76BE-E5395708D946}"/>
              </a:ext>
            </a:extLst>
          </p:cNvPr>
          <p:cNvSpPr>
            <a:spLocks noGrp="1"/>
          </p:cNvSpPr>
          <p:nvPr>
            <p:ph type="body" sz="quarter" idx="11"/>
          </p:nvPr>
        </p:nvSpPr>
        <p:spPr>
          <a:xfrm>
            <a:off x="1212849" y="3476744"/>
            <a:ext cx="17696253" cy="2459519"/>
          </a:xfrm>
        </p:spPr>
        <p:txBody>
          <a:bodyPr/>
          <a:lstStyle/>
          <a:p>
            <a:pPr marL="0" indent="0">
              <a:buNone/>
            </a:pPr>
            <a:r>
              <a:rPr lang="en-GB" dirty="0"/>
              <a:t>The role of Local Communities</a:t>
            </a:r>
          </a:p>
        </p:txBody>
      </p:sp>
    </p:spTree>
    <p:extLst>
      <p:ext uri="{BB962C8B-B14F-4D97-AF65-F5344CB8AC3E}">
        <p14:creationId xmlns:p14="http://schemas.microsoft.com/office/powerpoint/2010/main" val="18319418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7BF59-2AD7-1A5A-FAE1-C87FB05899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6F50C6-CB67-DBFE-63D7-AAEB1D9819E9}"/>
              </a:ext>
            </a:extLst>
          </p:cNvPr>
          <p:cNvSpPr>
            <a:spLocks noGrp="1"/>
          </p:cNvSpPr>
          <p:nvPr>
            <p:ph type="title"/>
          </p:nvPr>
        </p:nvSpPr>
        <p:spPr>
          <a:xfrm>
            <a:off x="788987" y="587020"/>
            <a:ext cx="18526126" cy="859659"/>
          </a:xfrm>
        </p:spPr>
        <p:txBody>
          <a:bodyPr/>
          <a:lstStyle/>
          <a:p>
            <a:r>
              <a:rPr lang="en-GB" dirty="0"/>
              <a:t>Local Communities are key players</a:t>
            </a:r>
          </a:p>
        </p:txBody>
      </p:sp>
      <p:pic>
        <p:nvPicPr>
          <p:cNvPr id="2050" name="Picture 2" descr="Your Council - Pelton Parish Council">
            <a:extLst>
              <a:ext uri="{FF2B5EF4-FFF2-40B4-BE49-F238E27FC236}">
                <a16:creationId xmlns:a16="http://schemas.microsoft.com/office/drawing/2014/main" id="{741E2DB6-954D-D799-AD6E-FE6B64BFB7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7097" y="1442822"/>
            <a:ext cx="12786208" cy="6976559"/>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3">
            <a:extLst>
              <a:ext uri="{FF2B5EF4-FFF2-40B4-BE49-F238E27FC236}">
                <a16:creationId xmlns:a16="http://schemas.microsoft.com/office/drawing/2014/main" id="{91ED9789-EB88-D338-23DA-1557877731A4}"/>
              </a:ext>
            </a:extLst>
          </p:cNvPr>
          <p:cNvSpPr txBox="1">
            <a:spLocks/>
          </p:cNvSpPr>
          <p:nvPr/>
        </p:nvSpPr>
        <p:spPr>
          <a:xfrm>
            <a:off x="788987" y="2390273"/>
            <a:ext cx="6612477" cy="4377801"/>
          </a:xfrm>
          <a:prstGeom prst="rect">
            <a:avLst/>
          </a:prstGeom>
        </p:spPr>
        <p:txBody>
          <a:bodyPr/>
          <a:lstStyle>
            <a:lvl1pPr marL="0" indent="0" eaLnBrk="1" hangingPunct="1">
              <a:lnSpc>
                <a:spcPct val="100000"/>
              </a:lnSpc>
              <a:spcBef>
                <a:spcPts val="0"/>
              </a:spcBef>
              <a:spcAft>
                <a:spcPts val="1800"/>
              </a:spcAft>
              <a:buFontTx/>
              <a:buNone/>
              <a:defRPr sz="3600" b="0" i="0">
                <a:latin typeface="Poppins SemiBold" pitchFamily="2" charset="77"/>
                <a:ea typeface="+mn-ea"/>
                <a:cs typeface="Poppins SemiBold" pitchFamily="2" charset="77"/>
              </a:defRPr>
            </a:lvl1pPr>
            <a:lvl2pPr marL="15875" indent="0" eaLnBrk="1" hangingPunct="1">
              <a:lnSpc>
                <a:spcPct val="100000"/>
              </a:lnSpc>
              <a:spcBef>
                <a:spcPts val="0"/>
              </a:spcBef>
              <a:spcAft>
                <a:spcPts val="1800"/>
              </a:spcAft>
              <a:buFontTx/>
              <a:buNone/>
              <a:tabLst/>
              <a:defRPr sz="2950">
                <a:latin typeface="Poppins" pitchFamily="2" charset="77"/>
                <a:ea typeface="+mn-ea"/>
                <a:cs typeface="Poppins" pitchFamily="2" charset="77"/>
              </a:defRPr>
            </a:lvl2pPr>
            <a:lvl3pPr marL="365125" indent="-349250" eaLnBrk="1" hangingPunct="1">
              <a:lnSpc>
                <a:spcPct val="100000"/>
              </a:lnSpc>
              <a:spcBef>
                <a:spcPts val="0"/>
              </a:spcBef>
              <a:spcAft>
                <a:spcPts val="1000"/>
              </a:spcAft>
              <a:tabLst/>
              <a:defRPr sz="2950">
                <a:latin typeface="Poppins" pitchFamily="2" charset="77"/>
                <a:ea typeface="+mn-ea"/>
                <a:cs typeface="Poppins" pitchFamily="2" charset="77"/>
              </a:defRPr>
            </a:lvl3pPr>
            <a:lvl4pPr marL="857250" indent="-396875" eaLnBrk="1" hangingPunct="1">
              <a:lnSpc>
                <a:spcPct val="100000"/>
              </a:lnSpc>
              <a:spcBef>
                <a:spcPts val="0"/>
              </a:spcBef>
              <a:spcAft>
                <a:spcPts val="1000"/>
              </a:spcAft>
              <a:tabLst/>
              <a:defRPr sz="2950">
                <a:latin typeface="Poppins" pitchFamily="2" charset="77"/>
                <a:ea typeface="+mn-ea"/>
                <a:cs typeface="Poppins" pitchFamily="2" charset="77"/>
              </a:defRPr>
            </a:lvl4pPr>
            <a:lvl5pPr marL="1254125" indent="-396875" eaLnBrk="1" hangingPunct="1">
              <a:lnSpc>
                <a:spcPct val="100000"/>
              </a:lnSpc>
              <a:spcBef>
                <a:spcPts val="0"/>
              </a:spcBef>
              <a:spcAft>
                <a:spcPts val="1000"/>
              </a:spcAft>
              <a:tabLst/>
              <a:defRPr sz="2950">
                <a:latin typeface="Poppins" pitchFamily="2" charset="77"/>
                <a:ea typeface="+mn-ea"/>
                <a:cs typeface="Poppins" pitchFamily="2" charset="77"/>
              </a:defRPr>
            </a:lvl5pPr>
            <a:lvl6pPr marL="1651000" indent="-396875" eaLnBrk="1" hangingPunct="1">
              <a:lnSpc>
                <a:spcPct val="100000"/>
              </a:lnSpc>
              <a:spcBef>
                <a:spcPts val="0"/>
              </a:spcBef>
              <a:spcAft>
                <a:spcPts val="1000"/>
              </a:spcAft>
              <a:tabLst/>
              <a:defRPr sz="2950">
                <a:latin typeface="Poppins" pitchFamily="2" charset="77"/>
                <a:ea typeface="+mn-ea"/>
                <a:cs typeface="Poppins" pitchFamily="2" charset="77"/>
              </a:defRPr>
            </a:lvl6pPr>
            <a:lvl7pPr marL="2047875" indent="-317500" eaLnBrk="1" hangingPunct="1">
              <a:lnSpc>
                <a:spcPct val="100000"/>
              </a:lnSpc>
              <a:spcBef>
                <a:spcPts val="0"/>
              </a:spcBef>
              <a:spcAft>
                <a:spcPts val="1000"/>
              </a:spcAft>
              <a:tabLst/>
              <a:defRPr sz="2950">
                <a:latin typeface="Poppins" pitchFamily="2" charset="77"/>
                <a:ea typeface="+mn-ea"/>
                <a:cs typeface="Poppins" pitchFamily="2" charset="77"/>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GB" sz="2950" b="1" dirty="0">
                <a:latin typeface="Poppins SemiBold" panose="00000700000000000000" pitchFamily="2" charset="0"/>
                <a:cs typeface="Poppins SemiBold" panose="00000700000000000000" pitchFamily="2" charset="0"/>
              </a:rPr>
              <a:t>Identifying sites </a:t>
            </a:r>
            <a:r>
              <a:rPr lang="en-GB" sz="2950" dirty="0">
                <a:latin typeface="Poppins Regular" panose="00000500000000000000" pitchFamily="2" charset="0"/>
                <a:cs typeface="Poppins Regular" panose="00000500000000000000" pitchFamily="2" charset="0"/>
              </a:rPr>
              <a:t>- locating the charge points close to where people live, shop, work, travel, relax, i.e. in places where they will be well used</a:t>
            </a:r>
          </a:p>
          <a:p>
            <a:endParaRPr lang="en-GB" sz="500" dirty="0">
              <a:latin typeface="Poppins Regular" panose="00000500000000000000" pitchFamily="2" charset="0"/>
              <a:cs typeface="Poppins Regular" panose="00000500000000000000" pitchFamily="2" charset="0"/>
            </a:endParaRPr>
          </a:p>
          <a:p>
            <a:r>
              <a:rPr lang="en-GB" sz="2950" dirty="0">
                <a:latin typeface="Poppins Regular" panose="00000500000000000000" pitchFamily="2" charset="0"/>
                <a:cs typeface="Poppins Regular" panose="00000500000000000000" pitchFamily="2" charset="0"/>
              </a:rPr>
              <a:t>Local people are best placed to understand the needs of particular areas: rural, urban, those with deprivation or that have lacked investment</a:t>
            </a:r>
          </a:p>
          <a:p>
            <a:endParaRPr lang="en-GB" sz="2950" dirty="0">
              <a:latin typeface="Poppins Regular" panose="00000500000000000000" pitchFamily="2" charset="0"/>
              <a:cs typeface="Poppins Regular" panose="00000500000000000000" pitchFamily="2" charset="0"/>
            </a:endParaRPr>
          </a:p>
          <a:p>
            <a:endParaRPr lang="en-GB" sz="2950" dirty="0">
              <a:latin typeface="Poppins Regular" panose="00000500000000000000" pitchFamily="2" charset="0"/>
              <a:cs typeface="Poppins Regular" panose="00000500000000000000" pitchFamily="2" charset="0"/>
            </a:endParaRPr>
          </a:p>
        </p:txBody>
      </p:sp>
    </p:spTree>
    <p:extLst>
      <p:ext uri="{BB962C8B-B14F-4D97-AF65-F5344CB8AC3E}">
        <p14:creationId xmlns:p14="http://schemas.microsoft.com/office/powerpoint/2010/main" val="34596148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A517C-C373-66F8-0720-6A61F34722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A0DEC5-9409-DB18-03F0-844E78DE70D8}"/>
              </a:ext>
            </a:extLst>
          </p:cNvPr>
          <p:cNvSpPr>
            <a:spLocks noGrp="1"/>
          </p:cNvSpPr>
          <p:nvPr>
            <p:ph type="title"/>
          </p:nvPr>
        </p:nvSpPr>
        <p:spPr>
          <a:xfrm>
            <a:off x="788987" y="587020"/>
            <a:ext cx="18526126" cy="859659"/>
          </a:xfrm>
        </p:spPr>
        <p:txBody>
          <a:bodyPr/>
          <a:lstStyle/>
          <a:p>
            <a:r>
              <a:rPr lang="en-GB" dirty="0"/>
              <a:t>Community &amp; Parish involvement</a:t>
            </a:r>
          </a:p>
        </p:txBody>
      </p:sp>
      <p:sp>
        <p:nvSpPr>
          <p:cNvPr id="3" name="Footer Placeholder 2">
            <a:extLst>
              <a:ext uri="{FF2B5EF4-FFF2-40B4-BE49-F238E27FC236}">
                <a16:creationId xmlns:a16="http://schemas.microsoft.com/office/drawing/2014/main" id="{7282100E-F52E-B661-A929-3F5EBD6CC8F8}"/>
              </a:ext>
            </a:extLst>
          </p:cNvPr>
          <p:cNvSpPr>
            <a:spLocks noGrp="1"/>
          </p:cNvSpPr>
          <p:nvPr>
            <p:ph type="ftr" sz="quarter" idx="10"/>
          </p:nvPr>
        </p:nvSpPr>
        <p:spPr/>
        <p:txBody>
          <a:bodyPr/>
          <a:lstStyle/>
          <a:p>
            <a:r>
              <a:rPr lang="en-GB">
                <a:latin typeface="Poppins"/>
                <a:cs typeface="Poppins"/>
              </a:rPr>
              <a:t>Document</a:t>
            </a:r>
            <a:r>
              <a:rPr lang="en-GB" spc="80">
                <a:latin typeface="Poppins"/>
                <a:cs typeface="Poppins"/>
              </a:rPr>
              <a:t> </a:t>
            </a:r>
            <a:r>
              <a:rPr lang="en-GB" spc="-10">
                <a:latin typeface="Poppins"/>
                <a:cs typeface="Poppins"/>
              </a:rPr>
              <a:t>title</a:t>
            </a:r>
            <a:endParaRPr lang="en-GB">
              <a:latin typeface="Poppins"/>
              <a:cs typeface="Poppins"/>
            </a:endParaRPr>
          </a:p>
        </p:txBody>
      </p:sp>
      <p:sp>
        <p:nvSpPr>
          <p:cNvPr id="4" name="Text Placeholder 3">
            <a:extLst>
              <a:ext uri="{FF2B5EF4-FFF2-40B4-BE49-F238E27FC236}">
                <a16:creationId xmlns:a16="http://schemas.microsoft.com/office/drawing/2014/main" id="{1D41FD8F-60F0-FE7D-C4F0-5FAC76111547}"/>
              </a:ext>
            </a:extLst>
          </p:cNvPr>
          <p:cNvSpPr>
            <a:spLocks noGrp="1"/>
          </p:cNvSpPr>
          <p:nvPr>
            <p:ph type="body" sz="quarter" idx="11"/>
          </p:nvPr>
        </p:nvSpPr>
        <p:spPr>
          <a:xfrm>
            <a:off x="825501" y="1811548"/>
            <a:ext cx="18489612" cy="8338920"/>
          </a:xfrm>
        </p:spPr>
        <p:txBody>
          <a:bodyPr/>
          <a:lstStyle/>
          <a:p>
            <a:r>
              <a:rPr lang="en-GB" dirty="0">
                <a:latin typeface="Poppins Medium" panose="00000600000000000000" pitchFamily="2" charset="0"/>
                <a:cs typeface="Poppins Medium" panose="00000600000000000000" pitchFamily="2" charset="0"/>
              </a:rPr>
              <a:t>Some Town &amp; Parish Councils and community groups have worked with CPOs to install EV chargers at town or parish halls or in car parks managed or owned by those councils.</a:t>
            </a:r>
          </a:p>
          <a:p>
            <a:endParaRPr lang="en-GB" dirty="0">
              <a:latin typeface="Poppins Medium" panose="00000600000000000000" pitchFamily="2" charset="0"/>
              <a:cs typeface="Poppins Medium" panose="00000600000000000000" pitchFamily="2" charset="0"/>
            </a:endParaRPr>
          </a:p>
          <a:p>
            <a:r>
              <a:rPr lang="en-GB" dirty="0">
                <a:latin typeface="Poppins Medium" panose="00000600000000000000" pitchFamily="2" charset="0"/>
                <a:cs typeface="Poppins Medium" panose="00000600000000000000" pitchFamily="2" charset="0"/>
              </a:rPr>
              <a:t>Often this has been done with the support of the local Borough, District or County Council in order to achieve economy of scale, commonality of hardware, and make the charger part of a larger network.</a:t>
            </a:r>
          </a:p>
          <a:p>
            <a:endParaRPr lang="en-GB" dirty="0">
              <a:latin typeface="Poppins Medium" panose="00000600000000000000" pitchFamily="2" charset="0"/>
              <a:cs typeface="Poppins Medium" panose="00000600000000000000" pitchFamily="2" charset="0"/>
            </a:endParaRPr>
          </a:p>
          <a:p>
            <a:r>
              <a:rPr lang="en-GB" dirty="0">
                <a:latin typeface="Poppins Medium" panose="00000600000000000000" pitchFamily="2" charset="0"/>
                <a:cs typeface="Poppins Medium" panose="00000600000000000000" pitchFamily="2" charset="0"/>
              </a:rPr>
              <a:t>Examples are Suffolk (see following video) &amp; Kent.</a:t>
            </a:r>
          </a:p>
          <a:p>
            <a:endParaRPr lang="en-GB" dirty="0">
              <a:latin typeface="Poppins Medium" panose="00000600000000000000" pitchFamily="2" charset="0"/>
              <a:cs typeface="Poppins Medium" panose="00000600000000000000" pitchFamily="2" charset="0"/>
            </a:endParaRPr>
          </a:p>
        </p:txBody>
      </p:sp>
    </p:spTree>
    <p:extLst>
      <p:ext uri="{BB962C8B-B14F-4D97-AF65-F5344CB8AC3E}">
        <p14:creationId xmlns:p14="http://schemas.microsoft.com/office/powerpoint/2010/main" val="38661754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4" title="Introduction to Plug in Suffolk">
            <a:hlinkClick r:id="" action="ppaction://media"/>
            <a:extLst>
              <a:ext uri="{FF2B5EF4-FFF2-40B4-BE49-F238E27FC236}">
                <a16:creationId xmlns:a16="http://schemas.microsoft.com/office/drawing/2014/main" id="{82BD44BD-13CB-5F6E-326B-7A769D4F36D2}"/>
              </a:ext>
            </a:extLst>
          </p:cNvPr>
          <p:cNvPicPr>
            <a:picLocks noRot="1" noChangeAspect="1"/>
          </p:cNvPicPr>
          <p:nvPr>
            <a:videoFile r:link="rId1"/>
          </p:nvPr>
        </p:nvPicPr>
        <p:blipFill>
          <a:blip r:embed="rId3"/>
          <a:srcRect b="435"/>
          <a:stretch>
            <a:fillRect/>
          </a:stretch>
        </p:blipFill>
        <p:spPr>
          <a:xfrm>
            <a:off x="20" y="10"/>
            <a:ext cx="20104080" cy="11309340"/>
          </a:xfrm>
          <a:prstGeom prst="rect">
            <a:avLst/>
          </a:prstGeom>
          <a:noFill/>
        </p:spPr>
      </p:pic>
      <p:sp>
        <p:nvSpPr>
          <p:cNvPr id="3" name="Footer Placeholder 2">
            <a:extLst>
              <a:ext uri="{FF2B5EF4-FFF2-40B4-BE49-F238E27FC236}">
                <a16:creationId xmlns:a16="http://schemas.microsoft.com/office/drawing/2014/main" id="{8D2CEA82-5CB6-9C98-D4F8-50C906DC5B13}"/>
              </a:ext>
            </a:extLst>
          </p:cNvPr>
          <p:cNvSpPr>
            <a:spLocks noGrp="1"/>
          </p:cNvSpPr>
          <p:nvPr>
            <p:ph type="ftr" sz="quarter" idx="10"/>
          </p:nvPr>
        </p:nvSpPr>
        <p:spPr/>
        <p:txBody>
          <a:bodyPr/>
          <a:lstStyle/>
          <a:p>
            <a:pPr>
              <a:spcAft>
                <a:spcPts val="600"/>
              </a:spcAft>
            </a:pPr>
            <a:r>
              <a:rPr lang="en-GB">
                <a:latin typeface="Poppins"/>
                <a:cs typeface="Poppins"/>
              </a:rPr>
              <a:t>Document</a:t>
            </a:r>
            <a:r>
              <a:rPr lang="en-GB" spc="80">
                <a:latin typeface="Poppins"/>
                <a:cs typeface="Poppins"/>
              </a:rPr>
              <a:t> </a:t>
            </a:r>
            <a:r>
              <a:rPr lang="en-GB" spc="-10">
                <a:latin typeface="Poppins"/>
                <a:cs typeface="Poppins"/>
              </a:rPr>
              <a:t>title</a:t>
            </a:r>
            <a:endParaRPr lang="en-GB">
              <a:latin typeface="Poppins"/>
              <a:cs typeface="Poppins"/>
            </a:endParaRPr>
          </a:p>
        </p:txBody>
      </p:sp>
    </p:spTree>
    <p:extLst>
      <p:ext uri="{BB962C8B-B14F-4D97-AF65-F5344CB8AC3E}">
        <p14:creationId xmlns:p14="http://schemas.microsoft.com/office/powerpoint/2010/main" val="2908449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85EC7-8F1B-33C1-5573-8053B12DA8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249815-1CEA-5A11-5675-21D4A9D42D96}"/>
              </a:ext>
            </a:extLst>
          </p:cNvPr>
          <p:cNvSpPr>
            <a:spLocks noGrp="1"/>
          </p:cNvSpPr>
          <p:nvPr>
            <p:ph type="title"/>
          </p:nvPr>
        </p:nvSpPr>
        <p:spPr>
          <a:xfrm>
            <a:off x="788987" y="587020"/>
            <a:ext cx="18526126" cy="859659"/>
          </a:xfrm>
        </p:spPr>
        <p:txBody>
          <a:bodyPr/>
          <a:lstStyle/>
          <a:p>
            <a:r>
              <a:rPr lang="en-GB" dirty="0"/>
              <a:t>Community &amp; Parish involvement</a:t>
            </a:r>
          </a:p>
        </p:txBody>
      </p:sp>
      <p:sp>
        <p:nvSpPr>
          <p:cNvPr id="3" name="Footer Placeholder 2">
            <a:extLst>
              <a:ext uri="{FF2B5EF4-FFF2-40B4-BE49-F238E27FC236}">
                <a16:creationId xmlns:a16="http://schemas.microsoft.com/office/drawing/2014/main" id="{097D26D2-5698-A052-639C-FF16A9C61D17}"/>
              </a:ext>
            </a:extLst>
          </p:cNvPr>
          <p:cNvSpPr>
            <a:spLocks noGrp="1"/>
          </p:cNvSpPr>
          <p:nvPr>
            <p:ph type="ftr" sz="quarter" idx="10"/>
          </p:nvPr>
        </p:nvSpPr>
        <p:spPr/>
        <p:txBody>
          <a:bodyPr/>
          <a:lstStyle/>
          <a:p>
            <a:r>
              <a:rPr lang="en-GB">
                <a:latin typeface="Poppins"/>
                <a:cs typeface="Poppins"/>
              </a:rPr>
              <a:t>Document</a:t>
            </a:r>
            <a:r>
              <a:rPr lang="en-GB" spc="80">
                <a:latin typeface="Poppins"/>
                <a:cs typeface="Poppins"/>
              </a:rPr>
              <a:t> </a:t>
            </a:r>
            <a:r>
              <a:rPr lang="en-GB" spc="-10">
                <a:latin typeface="Poppins"/>
                <a:cs typeface="Poppins"/>
              </a:rPr>
              <a:t>title</a:t>
            </a:r>
            <a:endParaRPr lang="en-GB">
              <a:latin typeface="Poppins"/>
              <a:cs typeface="Poppins"/>
            </a:endParaRPr>
          </a:p>
        </p:txBody>
      </p:sp>
      <p:sp>
        <p:nvSpPr>
          <p:cNvPr id="4" name="Text Placeholder 3">
            <a:extLst>
              <a:ext uri="{FF2B5EF4-FFF2-40B4-BE49-F238E27FC236}">
                <a16:creationId xmlns:a16="http://schemas.microsoft.com/office/drawing/2014/main" id="{31835E39-D214-F8EE-68C0-7BE22350699E}"/>
              </a:ext>
            </a:extLst>
          </p:cNvPr>
          <p:cNvSpPr>
            <a:spLocks noGrp="1"/>
          </p:cNvSpPr>
          <p:nvPr>
            <p:ph type="body" sz="quarter" idx="11"/>
          </p:nvPr>
        </p:nvSpPr>
        <p:spPr>
          <a:xfrm>
            <a:off x="825501" y="1811548"/>
            <a:ext cx="18489612" cy="8338920"/>
          </a:xfrm>
        </p:spPr>
        <p:txBody>
          <a:bodyPr/>
          <a:lstStyle/>
          <a:p>
            <a:r>
              <a:rPr lang="en-GB" dirty="0">
                <a:latin typeface="Poppins Medium" panose="00000600000000000000" pitchFamily="2" charset="0"/>
                <a:cs typeface="Poppins Medium" panose="00000600000000000000" pitchFamily="2" charset="0"/>
              </a:rPr>
              <a:t>This can work well where there is clear ownership and good use of the charger. </a:t>
            </a:r>
          </a:p>
          <a:p>
            <a:r>
              <a:rPr lang="en-GB" dirty="0">
                <a:latin typeface="Poppins Medium" panose="00000600000000000000" pitchFamily="2" charset="0"/>
                <a:cs typeface="Poppins Medium" panose="00000600000000000000" pitchFamily="2" charset="0"/>
              </a:rPr>
              <a:t>It helps build a sense of community ownership and involvement.</a:t>
            </a:r>
          </a:p>
          <a:p>
            <a:endParaRPr lang="en-GB" dirty="0">
              <a:latin typeface="Poppins Medium" panose="00000600000000000000" pitchFamily="2" charset="0"/>
              <a:cs typeface="Poppins Medium" panose="00000600000000000000" pitchFamily="2" charset="0"/>
            </a:endParaRPr>
          </a:p>
          <a:p>
            <a:r>
              <a:rPr lang="en-GB" dirty="0">
                <a:latin typeface="Poppins SemiBold" panose="00000700000000000000" pitchFamily="2" charset="0"/>
                <a:cs typeface="Poppins SemiBold" panose="00000700000000000000" pitchFamily="2" charset="0"/>
              </a:rPr>
              <a:t>Pitfalls of going it alone:</a:t>
            </a:r>
          </a:p>
          <a:p>
            <a:r>
              <a:rPr lang="en-GB" dirty="0">
                <a:latin typeface="Poppins Medium" panose="00000600000000000000" pitchFamily="2" charset="0"/>
                <a:cs typeface="Poppins Medium" panose="00000600000000000000" pitchFamily="2" charset="0"/>
              </a:rPr>
              <a:t>Direct ownership of a </a:t>
            </a:r>
            <a:r>
              <a:rPr lang="en-GB" dirty="0" err="1">
                <a:latin typeface="Poppins Medium" panose="00000600000000000000" pitchFamily="2" charset="0"/>
                <a:cs typeface="Poppins Medium" panose="00000600000000000000" pitchFamily="2" charset="0"/>
              </a:rPr>
              <a:t>chargepoint</a:t>
            </a:r>
            <a:r>
              <a:rPr lang="en-GB" dirty="0">
                <a:latin typeface="Poppins Medium" panose="00000600000000000000" pitchFamily="2" charset="0"/>
                <a:cs typeface="Poppins Medium" panose="00000600000000000000" pitchFamily="2" charset="0"/>
              </a:rPr>
              <a:t> may result in maintenance costs, ongoing fees for electricity bills that the parish may not be able to pick up long term.</a:t>
            </a:r>
          </a:p>
          <a:p>
            <a:r>
              <a:rPr lang="en-GB" dirty="0">
                <a:latin typeface="Poppins Medium" panose="00000600000000000000" pitchFamily="2" charset="0"/>
                <a:cs typeface="Poppins Medium" panose="00000600000000000000" pitchFamily="2" charset="0"/>
              </a:rPr>
              <a:t>Car park ownership &amp; access needs to be clearly determined ahead of installation.</a:t>
            </a:r>
          </a:p>
          <a:p>
            <a:r>
              <a:rPr lang="en-GB" dirty="0">
                <a:latin typeface="Poppins Medium" panose="00000600000000000000" pitchFamily="2" charset="0"/>
                <a:cs typeface="Poppins Medium" panose="00000600000000000000" pitchFamily="2" charset="0"/>
              </a:rPr>
              <a:t>A charge point operating company may not be keen to work on a one-off local solutions &amp; you might not get the best deal.</a:t>
            </a:r>
          </a:p>
          <a:p>
            <a:r>
              <a:rPr lang="en-GB" dirty="0">
                <a:latin typeface="Poppins Medium" panose="00000600000000000000" pitchFamily="2" charset="0"/>
                <a:cs typeface="Poppins Medium" panose="00000600000000000000" pitchFamily="2" charset="0"/>
              </a:rPr>
              <a:t>The charger may be used less than anticipated, or hardly at all. The majority of people will likely want to install home chargers.</a:t>
            </a:r>
          </a:p>
          <a:p>
            <a:endParaRPr lang="en-GB" dirty="0">
              <a:latin typeface="Poppins Medium" panose="00000600000000000000" pitchFamily="2" charset="0"/>
              <a:cs typeface="Poppins Medium" panose="00000600000000000000" pitchFamily="2" charset="0"/>
            </a:endParaRPr>
          </a:p>
        </p:txBody>
      </p:sp>
    </p:spTree>
    <p:extLst>
      <p:ext uri="{BB962C8B-B14F-4D97-AF65-F5344CB8AC3E}">
        <p14:creationId xmlns:p14="http://schemas.microsoft.com/office/powerpoint/2010/main" val="10541321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61AA2-61E9-3BB6-4957-F07B7ADBDCB0}"/>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E5A8ED2F-8B69-BAAB-CE11-B151DC3A0704}"/>
              </a:ext>
            </a:extLst>
          </p:cNvPr>
          <p:cNvSpPr>
            <a:spLocks noGrp="1"/>
          </p:cNvSpPr>
          <p:nvPr>
            <p:ph type="body" sz="quarter" idx="11"/>
          </p:nvPr>
        </p:nvSpPr>
        <p:spPr>
          <a:xfrm>
            <a:off x="1212849" y="3476744"/>
            <a:ext cx="17696253" cy="1292533"/>
          </a:xfrm>
        </p:spPr>
        <p:txBody>
          <a:bodyPr/>
          <a:lstStyle/>
          <a:p>
            <a:pPr marL="0" indent="0">
              <a:buNone/>
            </a:pPr>
            <a:r>
              <a:rPr lang="en-GB" dirty="0"/>
              <a:t>Grants</a:t>
            </a:r>
          </a:p>
        </p:txBody>
      </p:sp>
    </p:spTree>
    <p:extLst>
      <p:ext uri="{BB962C8B-B14F-4D97-AF65-F5344CB8AC3E}">
        <p14:creationId xmlns:p14="http://schemas.microsoft.com/office/powerpoint/2010/main" val="14794797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96F0-A5F3-7A4B-5A6B-C0A2F0CD8E3A}"/>
              </a:ext>
            </a:extLst>
          </p:cNvPr>
          <p:cNvSpPr>
            <a:spLocks noGrp="1"/>
          </p:cNvSpPr>
          <p:nvPr>
            <p:ph type="title"/>
          </p:nvPr>
        </p:nvSpPr>
        <p:spPr>
          <a:xfrm>
            <a:off x="419100" y="587020"/>
            <a:ext cx="19684999" cy="859659"/>
          </a:xfrm>
        </p:spPr>
        <p:txBody>
          <a:bodyPr/>
          <a:lstStyle/>
          <a:p>
            <a:r>
              <a:rPr lang="en-GB" dirty="0"/>
              <a:t>Electric Vehicle </a:t>
            </a:r>
            <a:r>
              <a:rPr lang="en-GB" dirty="0" err="1"/>
              <a:t>Chargepoint</a:t>
            </a:r>
            <a:r>
              <a:rPr lang="en-GB" dirty="0"/>
              <a:t> Grants</a:t>
            </a:r>
          </a:p>
        </p:txBody>
      </p:sp>
      <p:sp>
        <p:nvSpPr>
          <p:cNvPr id="3" name="Footer Placeholder 2">
            <a:extLst>
              <a:ext uri="{FF2B5EF4-FFF2-40B4-BE49-F238E27FC236}">
                <a16:creationId xmlns:a16="http://schemas.microsoft.com/office/drawing/2014/main" id="{BC801C78-3AD4-4A27-8B0B-B3A3F24D6268}"/>
              </a:ext>
            </a:extLst>
          </p:cNvPr>
          <p:cNvSpPr>
            <a:spLocks noGrp="1"/>
          </p:cNvSpPr>
          <p:nvPr>
            <p:ph type="ftr" sz="quarter" idx="10"/>
          </p:nvPr>
        </p:nvSpPr>
        <p:spPr/>
        <p:txBody>
          <a:bodyPr/>
          <a:lstStyle/>
          <a:p>
            <a:r>
              <a:rPr lang="en-GB">
                <a:latin typeface="Poppins"/>
                <a:cs typeface="Poppins"/>
              </a:rPr>
              <a:t>Document</a:t>
            </a:r>
            <a:r>
              <a:rPr lang="en-GB" spc="80">
                <a:latin typeface="Poppins"/>
                <a:cs typeface="Poppins"/>
              </a:rPr>
              <a:t> </a:t>
            </a:r>
            <a:r>
              <a:rPr lang="en-GB" spc="-10">
                <a:latin typeface="Poppins"/>
                <a:cs typeface="Poppins"/>
              </a:rPr>
              <a:t>title</a:t>
            </a:r>
            <a:endParaRPr lang="en-GB">
              <a:latin typeface="Poppins"/>
              <a:cs typeface="Poppins"/>
            </a:endParaRPr>
          </a:p>
        </p:txBody>
      </p:sp>
      <p:sp>
        <p:nvSpPr>
          <p:cNvPr id="4" name="Text Placeholder 3">
            <a:extLst>
              <a:ext uri="{FF2B5EF4-FFF2-40B4-BE49-F238E27FC236}">
                <a16:creationId xmlns:a16="http://schemas.microsoft.com/office/drawing/2014/main" id="{CB741C1B-AAC1-B0CC-0BAD-B199C9A72AA4}"/>
              </a:ext>
            </a:extLst>
          </p:cNvPr>
          <p:cNvSpPr>
            <a:spLocks noGrp="1"/>
          </p:cNvSpPr>
          <p:nvPr>
            <p:ph type="body" sz="quarter" idx="11"/>
          </p:nvPr>
        </p:nvSpPr>
        <p:spPr>
          <a:xfrm>
            <a:off x="825501" y="2038350"/>
            <a:ext cx="18489612" cy="8112117"/>
          </a:xfrm>
        </p:spPr>
        <p:txBody>
          <a:bodyPr/>
          <a:lstStyle/>
          <a:p>
            <a:pPr marL="0" marR="0" indent="0" algn="l">
              <a:spcAft>
                <a:spcPts val="1500"/>
              </a:spcAft>
              <a:buNone/>
            </a:pPr>
            <a:r>
              <a:rPr lang="en-GB" sz="4000" b="1" i="0" dirty="0">
                <a:solidFill>
                  <a:srgbClr val="0B0C0C"/>
                </a:solidFill>
                <a:effectLst/>
                <a:latin typeface="Poppins SemiBold" panose="00000700000000000000" pitchFamily="2" charset="0"/>
                <a:cs typeface="Poppins SemiBold" panose="00000700000000000000" pitchFamily="2" charset="0"/>
              </a:rPr>
              <a:t>For </a:t>
            </a:r>
            <a:r>
              <a:rPr lang="en-GB" sz="4000" b="1" dirty="0">
                <a:solidFill>
                  <a:srgbClr val="0B0C0C"/>
                </a:solidFill>
                <a:latin typeface="Poppins SemiBold" panose="00000700000000000000" pitchFamily="2" charset="0"/>
                <a:cs typeface="Poppins SemiBold" panose="00000700000000000000" pitchFamily="2" charset="0"/>
              </a:rPr>
              <a:t>F</a:t>
            </a:r>
            <a:r>
              <a:rPr lang="en-GB" sz="4000" b="1" i="0" dirty="0">
                <a:solidFill>
                  <a:srgbClr val="0B0C0C"/>
                </a:solidFill>
                <a:effectLst/>
                <a:latin typeface="Poppins SemiBold" panose="00000700000000000000" pitchFamily="2" charset="0"/>
                <a:cs typeface="Poppins SemiBold" panose="00000700000000000000" pitchFamily="2" charset="0"/>
              </a:rPr>
              <a:t>lats and Renters</a:t>
            </a:r>
            <a:endParaRPr lang="en-GB" sz="4000" b="0" i="0" dirty="0">
              <a:solidFill>
                <a:srgbClr val="0B0C0C"/>
              </a:solidFill>
              <a:effectLst/>
              <a:latin typeface="Poppins SemiBold" panose="00000700000000000000" pitchFamily="2" charset="0"/>
              <a:cs typeface="Poppins SemiBold" panose="00000700000000000000" pitchFamily="2" charset="0"/>
            </a:endParaRPr>
          </a:p>
          <a:p>
            <a:endParaRPr lang="en-GB" sz="3000" dirty="0">
              <a:latin typeface="Poppins Medium" panose="00000600000000000000" pitchFamily="2" charset="0"/>
              <a:cs typeface="Poppins Medium" panose="00000600000000000000" pitchFamily="2" charset="0"/>
            </a:endParaRPr>
          </a:p>
          <a:p>
            <a:r>
              <a:rPr lang="en-GB" sz="3000" dirty="0">
                <a:latin typeface="Poppins Medium" panose="00000600000000000000" pitchFamily="2" charset="0"/>
                <a:cs typeface="Poppins Medium" panose="00000600000000000000" pitchFamily="2" charset="0"/>
              </a:rPr>
              <a:t>You can get 75% off the cost to buy and install a socket, up to a maximum of £500.</a:t>
            </a:r>
          </a:p>
          <a:p>
            <a:r>
              <a:rPr lang="en-GB" sz="3000" dirty="0">
                <a:latin typeface="Poppins Medium" panose="00000600000000000000" pitchFamily="2" charset="0"/>
                <a:cs typeface="Poppins Medium" panose="00000600000000000000" pitchFamily="2" charset="0"/>
              </a:rPr>
              <a:t>You can apply for this grant if you: </a:t>
            </a:r>
          </a:p>
          <a:p>
            <a:pPr marL="457200" lvl="0" indent="-457200">
              <a:buFont typeface="Arial" panose="020B0604020202020204" pitchFamily="34" charset="0"/>
              <a:buChar char="•"/>
            </a:pPr>
            <a:r>
              <a:rPr lang="en-GB" sz="3000" dirty="0">
                <a:latin typeface="Poppins Medium" panose="00000600000000000000" pitchFamily="2" charset="0"/>
                <a:cs typeface="Poppins Medium" panose="00000600000000000000" pitchFamily="2" charset="0"/>
              </a:rPr>
              <a:t>own and live in a flat </a:t>
            </a:r>
          </a:p>
          <a:p>
            <a:pPr marL="457200" lvl="0" indent="-457200">
              <a:buFont typeface="Arial" panose="020B0604020202020204" pitchFamily="34" charset="0"/>
              <a:buChar char="•"/>
            </a:pPr>
            <a:r>
              <a:rPr lang="en-GB" sz="3000" dirty="0">
                <a:latin typeface="Poppins Medium" panose="00000600000000000000" pitchFamily="2" charset="0"/>
                <a:cs typeface="Poppins Medium" panose="00000600000000000000" pitchFamily="2" charset="0"/>
              </a:rPr>
              <a:t>rent and live in any residential property (including properties under the shared ownership scheme)</a:t>
            </a:r>
          </a:p>
          <a:p>
            <a:r>
              <a:rPr lang="en-GB" sz="3000" dirty="0">
                <a:latin typeface="Poppins Medium" panose="00000600000000000000" pitchFamily="2" charset="0"/>
                <a:cs typeface="Poppins Medium" panose="00000600000000000000" pitchFamily="2" charset="0"/>
              </a:rPr>
              <a:t>You must own an eligible vehicle and your home must have its own private off-street parking space.</a:t>
            </a:r>
          </a:p>
          <a:p>
            <a:endParaRPr lang="en-GB" sz="3000" dirty="0">
              <a:latin typeface="Poppins Medium" panose="00000600000000000000" pitchFamily="2" charset="0"/>
              <a:cs typeface="Poppins Medium" panose="00000600000000000000" pitchFamily="2" charset="0"/>
            </a:endParaRPr>
          </a:p>
          <a:p>
            <a:r>
              <a:rPr lang="en-GB" sz="3000" dirty="0">
                <a:latin typeface="Poppins Medium" panose="00000600000000000000" pitchFamily="2" charset="0"/>
                <a:cs typeface="Poppins Medium" panose="00000600000000000000" pitchFamily="2" charset="0"/>
              </a:rPr>
              <a:t>See website for additional terms &amp; conditions. Available until 31 March 2027</a:t>
            </a:r>
          </a:p>
          <a:p>
            <a:r>
              <a:rPr lang="en-GB" sz="3000" dirty="0">
                <a:latin typeface="Poppins Medium" panose="00000600000000000000" pitchFamily="2" charset="0"/>
                <a:cs typeface="Poppins Medium" panose="00000600000000000000" pitchFamily="2" charset="0"/>
                <a:hlinkClick r:id="rId2"/>
              </a:rPr>
              <a:t>https://www.find-government-grants.service.gov.uk/grants/electric-vehicle-chargepoint-grant-for-renters-and-flat-owners-1</a:t>
            </a:r>
            <a:r>
              <a:rPr lang="en-GB" sz="3000" dirty="0">
                <a:latin typeface="Poppins Medium" panose="00000600000000000000" pitchFamily="2" charset="0"/>
                <a:cs typeface="Poppins Medium" panose="00000600000000000000" pitchFamily="2" charset="0"/>
              </a:rPr>
              <a:t> </a:t>
            </a:r>
          </a:p>
        </p:txBody>
      </p:sp>
    </p:spTree>
    <p:extLst>
      <p:ext uri="{BB962C8B-B14F-4D97-AF65-F5344CB8AC3E}">
        <p14:creationId xmlns:p14="http://schemas.microsoft.com/office/powerpoint/2010/main" val="41380170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CCD8F-24B2-3CCE-254F-3142F80DF069}"/>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62C33783-DE1B-4260-A8C7-CBBF216E6366}"/>
              </a:ext>
            </a:extLst>
          </p:cNvPr>
          <p:cNvSpPr>
            <a:spLocks noGrp="1"/>
          </p:cNvSpPr>
          <p:nvPr>
            <p:ph type="ftr" sz="quarter" idx="10"/>
          </p:nvPr>
        </p:nvSpPr>
        <p:spPr/>
        <p:txBody>
          <a:bodyPr/>
          <a:lstStyle/>
          <a:p>
            <a:r>
              <a:rPr lang="en-GB">
                <a:latin typeface="Poppins"/>
                <a:cs typeface="Poppins"/>
              </a:rPr>
              <a:t>Document</a:t>
            </a:r>
            <a:r>
              <a:rPr lang="en-GB" spc="80">
                <a:latin typeface="Poppins"/>
                <a:cs typeface="Poppins"/>
              </a:rPr>
              <a:t> </a:t>
            </a:r>
            <a:r>
              <a:rPr lang="en-GB" spc="-10">
                <a:latin typeface="Poppins"/>
                <a:cs typeface="Poppins"/>
              </a:rPr>
              <a:t>title</a:t>
            </a:r>
            <a:endParaRPr lang="en-GB">
              <a:latin typeface="Poppins"/>
              <a:cs typeface="Poppins"/>
            </a:endParaRPr>
          </a:p>
        </p:txBody>
      </p:sp>
      <p:sp>
        <p:nvSpPr>
          <p:cNvPr id="4" name="Text Placeholder 3">
            <a:extLst>
              <a:ext uri="{FF2B5EF4-FFF2-40B4-BE49-F238E27FC236}">
                <a16:creationId xmlns:a16="http://schemas.microsoft.com/office/drawing/2014/main" id="{17CFA510-C170-BCB0-E3B9-D0C3B3F98CF4}"/>
              </a:ext>
            </a:extLst>
          </p:cNvPr>
          <p:cNvSpPr>
            <a:spLocks noGrp="1"/>
          </p:cNvSpPr>
          <p:nvPr>
            <p:ph type="body" sz="quarter" idx="11"/>
          </p:nvPr>
        </p:nvSpPr>
        <p:spPr>
          <a:xfrm>
            <a:off x="825501" y="2038350"/>
            <a:ext cx="18489612" cy="8112117"/>
          </a:xfrm>
        </p:spPr>
        <p:txBody>
          <a:bodyPr/>
          <a:lstStyle/>
          <a:p>
            <a:pPr>
              <a:spcAft>
                <a:spcPts val="1500"/>
              </a:spcAft>
            </a:pPr>
            <a:r>
              <a:rPr lang="en-GB" sz="4000" b="1" dirty="0">
                <a:latin typeface="Poppins SemiBold" panose="00000700000000000000" pitchFamily="2" charset="0"/>
                <a:cs typeface="Poppins SemiBold" panose="00000700000000000000" pitchFamily="2" charset="0"/>
              </a:rPr>
              <a:t>For Residential Landlords</a:t>
            </a:r>
          </a:p>
          <a:p>
            <a:endParaRPr lang="en-GB" sz="3000" dirty="0">
              <a:latin typeface="Poppins Medium" panose="00000600000000000000" pitchFamily="2" charset="0"/>
              <a:cs typeface="Poppins Medium" panose="00000600000000000000" pitchFamily="2" charset="0"/>
            </a:endParaRPr>
          </a:p>
          <a:p>
            <a:r>
              <a:rPr lang="en-GB" sz="3000" dirty="0">
                <a:latin typeface="Poppins Medium" panose="00000600000000000000" pitchFamily="2" charset="0"/>
                <a:cs typeface="Poppins Medium" panose="00000600000000000000" pitchFamily="2" charset="0"/>
              </a:rPr>
              <a:t>You can get 75% off the cost of buying and installing </a:t>
            </a:r>
            <a:r>
              <a:rPr lang="en-GB" sz="3000" dirty="0" err="1">
                <a:latin typeface="Poppins Medium" panose="00000600000000000000" pitchFamily="2" charset="0"/>
                <a:cs typeface="Poppins Medium" panose="00000600000000000000" pitchFamily="2" charset="0"/>
              </a:rPr>
              <a:t>chargepoints</a:t>
            </a:r>
            <a:r>
              <a:rPr lang="en-GB" sz="3000" dirty="0">
                <a:latin typeface="Poppins Medium" panose="00000600000000000000" pitchFamily="2" charset="0"/>
                <a:cs typeface="Poppins Medium" panose="00000600000000000000" pitchFamily="2" charset="0"/>
              </a:rPr>
              <a:t> up to a maximum of £500 per socket.</a:t>
            </a:r>
          </a:p>
          <a:p>
            <a:r>
              <a:rPr lang="en-GB" sz="3000" dirty="0">
                <a:latin typeface="Poppins Medium" panose="00000600000000000000" pitchFamily="2" charset="0"/>
                <a:cs typeface="Poppins Medium" panose="00000600000000000000" pitchFamily="2" charset="0"/>
              </a:rPr>
              <a:t>You can receive grants for up to 200 sockets per year. </a:t>
            </a:r>
          </a:p>
          <a:p>
            <a:endParaRPr lang="en-GB" sz="3000" dirty="0">
              <a:latin typeface="Poppins Medium" panose="00000600000000000000" pitchFamily="2" charset="0"/>
              <a:cs typeface="Poppins Medium" panose="00000600000000000000" pitchFamily="2" charset="0"/>
            </a:endParaRPr>
          </a:p>
          <a:p>
            <a:r>
              <a:rPr lang="en-GB" sz="3000" dirty="0">
                <a:latin typeface="Poppins Medium" panose="00000600000000000000" pitchFamily="2" charset="0"/>
                <a:cs typeface="Poppins Medium" panose="00000600000000000000" pitchFamily="2" charset="0"/>
              </a:rPr>
              <a:t>Applicants must be registered at Companies House or VAT registered.</a:t>
            </a:r>
          </a:p>
          <a:p>
            <a:endParaRPr lang="en-GB" sz="3000" dirty="0">
              <a:latin typeface="Poppins Medium" panose="00000600000000000000" pitchFamily="2" charset="0"/>
              <a:cs typeface="Poppins Medium" panose="00000600000000000000" pitchFamily="2" charset="0"/>
            </a:endParaRPr>
          </a:p>
          <a:p>
            <a:r>
              <a:rPr lang="en-GB" sz="3200" dirty="0">
                <a:latin typeface="Poppins Medium" panose="00000600000000000000" pitchFamily="2" charset="0"/>
                <a:cs typeface="Poppins Medium" panose="00000600000000000000" pitchFamily="2" charset="0"/>
              </a:rPr>
              <a:t>See website for additional terms &amp; conditions. Available until 31 March 2027</a:t>
            </a:r>
          </a:p>
          <a:p>
            <a:r>
              <a:rPr lang="en-GB" sz="3000" dirty="0">
                <a:latin typeface="Poppins Medium" panose="00000600000000000000" pitchFamily="2" charset="0"/>
                <a:cs typeface="Poppins Medium" panose="00000600000000000000" pitchFamily="2" charset="0"/>
                <a:hlinkClick r:id="rId2"/>
              </a:rPr>
              <a:t>https://www.find-government-grants.service.gov.uk/grants/electric-vehicle-chargepoint-and-infrastructure-grants-for-landlords-1</a:t>
            </a:r>
            <a:r>
              <a:rPr lang="en-GB" sz="3000" dirty="0">
                <a:latin typeface="Poppins Medium" panose="00000600000000000000" pitchFamily="2" charset="0"/>
                <a:cs typeface="Poppins Medium" panose="00000600000000000000" pitchFamily="2" charset="0"/>
              </a:rPr>
              <a:t> </a:t>
            </a:r>
          </a:p>
        </p:txBody>
      </p:sp>
      <p:sp>
        <p:nvSpPr>
          <p:cNvPr id="10" name="Title 1">
            <a:extLst>
              <a:ext uri="{FF2B5EF4-FFF2-40B4-BE49-F238E27FC236}">
                <a16:creationId xmlns:a16="http://schemas.microsoft.com/office/drawing/2014/main" id="{C2C4DEFF-29D0-969F-3D5B-9741AF75D30B}"/>
              </a:ext>
            </a:extLst>
          </p:cNvPr>
          <p:cNvSpPr>
            <a:spLocks noGrp="1"/>
          </p:cNvSpPr>
          <p:nvPr>
            <p:ph type="title"/>
          </p:nvPr>
        </p:nvSpPr>
        <p:spPr>
          <a:xfrm>
            <a:off x="419100" y="587020"/>
            <a:ext cx="19684999" cy="859659"/>
          </a:xfrm>
        </p:spPr>
        <p:txBody>
          <a:bodyPr/>
          <a:lstStyle/>
          <a:p>
            <a:r>
              <a:rPr lang="en-GB" dirty="0"/>
              <a:t>Electric Vehicle </a:t>
            </a:r>
            <a:r>
              <a:rPr lang="en-GB" dirty="0" err="1"/>
              <a:t>Chargepoint</a:t>
            </a:r>
            <a:r>
              <a:rPr lang="en-GB" dirty="0"/>
              <a:t> Grants</a:t>
            </a:r>
          </a:p>
        </p:txBody>
      </p:sp>
    </p:spTree>
    <p:extLst>
      <p:ext uri="{BB962C8B-B14F-4D97-AF65-F5344CB8AC3E}">
        <p14:creationId xmlns:p14="http://schemas.microsoft.com/office/powerpoint/2010/main" val="9608054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A8B37-6291-2329-1B6A-C365ED2C9E3A}"/>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49EA653B-D94E-3E4F-59DE-D64B6A9F027E}"/>
              </a:ext>
            </a:extLst>
          </p:cNvPr>
          <p:cNvSpPr>
            <a:spLocks noGrp="1"/>
          </p:cNvSpPr>
          <p:nvPr>
            <p:ph type="ftr" sz="quarter" idx="10"/>
          </p:nvPr>
        </p:nvSpPr>
        <p:spPr/>
        <p:txBody>
          <a:bodyPr/>
          <a:lstStyle/>
          <a:p>
            <a:r>
              <a:rPr lang="en-GB">
                <a:latin typeface="Poppins"/>
                <a:cs typeface="Poppins"/>
              </a:rPr>
              <a:t>Document</a:t>
            </a:r>
            <a:r>
              <a:rPr lang="en-GB" spc="80">
                <a:latin typeface="Poppins"/>
                <a:cs typeface="Poppins"/>
              </a:rPr>
              <a:t> </a:t>
            </a:r>
            <a:r>
              <a:rPr lang="en-GB" spc="-10">
                <a:latin typeface="Poppins"/>
                <a:cs typeface="Poppins"/>
              </a:rPr>
              <a:t>title</a:t>
            </a:r>
            <a:endParaRPr lang="en-GB">
              <a:latin typeface="Poppins"/>
              <a:cs typeface="Poppins"/>
            </a:endParaRPr>
          </a:p>
        </p:txBody>
      </p:sp>
      <p:sp>
        <p:nvSpPr>
          <p:cNvPr id="4" name="Text Placeholder 3">
            <a:extLst>
              <a:ext uri="{FF2B5EF4-FFF2-40B4-BE49-F238E27FC236}">
                <a16:creationId xmlns:a16="http://schemas.microsoft.com/office/drawing/2014/main" id="{898401B0-1C27-CBF5-454B-6F2541FDB8F5}"/>
              </a:ext>
            </a:extLst>
          </p:cNvPr>
          <p:cNvSpPr>
            <a:spLocks noGrp="1"/>
          </p:cNvSpPr>
          <p:nvPr>
            <p:ph type="body" sz="quarter" idx="11"/>
          </p:nvPr>
        </p:nvSpPr>
        <p:spPr>
          <a:xfrm>
            <a:off x="825501" y="2038350"/>
            <a:ext cx="18489612" cy="8112117"/>
          </a:xfrm>
        </p:spPr>
        <p:txBody>
          <a:bodyPr/>
          <a:lstStyle/>
          <a:p>
            <a:pPr>
              <a:spcAft>
                <a:spcPts val="1500"/>
              </a:spcAft>
            </a:pPr>
            <a:r>
              <a:rPr lang="en-GB" sz="4000" b="1" dirty="0">
                <a:latin typeface="Poppins SemiBold" panose="00000700000000000000" pitchFamily="2" charset="0"/>
                <a:cs typeface="Poppins SemiBold" panose="00000700000000000000" pitchFamily="2" charset="0"/>
              </a:rPr>
              <a:t>For Households with On-Street Parking</a:t>
            </a:r>
            <a:endParaRPr lang="en-GB" sz="3200" dirty="0">
              <a:latin typeface="Poppins Medium" panose="00000600000000000000" pitchFamily="2" charset="0"/>
              <a:cs typeface="Poppins Medium" panose="00000600000000000000" pitchFamily="2" charset="0"/>
            </a:endParaRPr>
          </a:p>
          <a:p>
            <a:r>
              <a:rPr lang="en-GB" sz="3000" dirty="0">
                <a:latin typeface="Poppins Medium" panose="00000600000000000000" pitchFamily="2" charset="0"/>
                <a:cs typeface="Poppins Medium" panose="00000600000000000000" pitchFamily="2" charset="0"/>
              </a:rPr>
              <a:t>Provides support towards the costs of the purchase and installation of EV </a:t>
            </a:r>
            <a:r>
              <a:rPr lang="en-GB" sz="3000" dirty="0" err="1">
                <a:latin typeface="Poppins Medium" panose="00000600000000000000" pitchFamily="2" charset="0"/>
                <a:cs typeface="Poppins Medium" panose="00000600000000000000" pitchFamily="2" charset="0"/>
              </a:rPr>
              <a:t>chargepoints</a:t>
            </a:r>
            <a:r>
              <a:rPr lang="en-GB" sz="3000" dirty="0">
                <a:latin typeface="Poppins Medium" panose="00000600000000000000" pitchFamily="2" charset="0"/>
                <a:cs typeface="Poppins Medium" panose="00000600000000000000" pitchFamily="2" charset="0"/>
              </a:rPr>
              <a:t> at residential properties if they are also installing a cross-pavement charging solution (e.g. a cable channel).</a:t>
            </a:r>
          </a:p>
          <a:p>
            <a:r>
              <a:rPr lang="en-GB" sz="3000" dirty="0">
                <a:latin typeface="Poppins Medium" panose="00000600000000000000" pitchFamily="2" charset="0"/>
                <a:cs typeface="Poppins Medium" panose="00000600000000000000" pitchFamily="2" charset="0"/>
              </a:rPr>
              <a:t>You can get 75% off the cost to buy and install a socket, up to a maximum of £500. </a:t>
            </a:r>
          </a:p>
          <a:p>
            <a:endParaRPr lang="en-GB" sz="3000" dirty="0">
              <a:latin typeface="Poppins Medium" panose="00000600000000000000" pitchFamily="2" charset="0"/>
              <a:cs typeface="Poppins Medium" panose="00000600000000000000" pitchFamily="2" charset="0"/>
            </a:endParaRPr>
          </a:p>
          <a:p>
            <a:r>
              <a:rPr lang="en-GB" sz="3000" dirty="0">
                <a:latin typeface="Poppins Medium" panose="00000600000000000000" pitchFamily="2" charset="0"/>
                <a:cs typeface="Poppins Medium" panose="00000600000000000000" pitchFamily="2" charset="0"/>
              </a:rPr>
              <a:t>Make sure you have permission from your local highways authority for the installation of the cross-pavement charging solution. You must also declare in your application that you will obtain planning permissions as required by your local planning authority </a:t>
            </a:r>
          </a:p>
          <a:p>
            <a:endParaRPr lang="en-GB" sz="3000" dirty="0">
              <a:latin typeface="Poppins Medium" panose="00000600000000000000" pitchFamily="2" charset="0"/>
              <a:cs typeface="Poppins Medium" panose="00000600000000000000" pitchFamily="2" charset="0"/>
            </a:endParaRPr>
          </a:p>
          <a:p>
            <a:r>
              <a:rPr lang="en-GB" sz="3200" dirty="0">
                <a:latin typeface="Poppins Medium" panose="00000600000000000000" pitchFamily="2" charset="0"/>
                <a:cs typeface="Poppins Medium" panose="00000600000000000000" pitchFamily="2" charset="0"/>
              </a:rPr>
              <a:t>See website for additional terms &amp; conditions. Available until 31 March 2027</a:t>
            </a:r>
          </a:p>
          <a:p>
            <a:r>
              <a:rPr lang="en-GB" sz="3000" dirty="0">
                <a:latin typeface="Poppins Medium" panose="00000600000000000000" pitchFamily="2" charset="0"/>
                <a:cs typeface="Poppins Medium" panose="00000600000000000000" pitchFamily="2" charset="0"/>
                <a:hlinkClick r:id="rId2"/>
              </a:rPr>
              <a:t>https://www.find-government-grants.service.gov.uk/grants/electric-vehicle-chargepoint-grant-for-households-with-on-street-parking-1</a:t>
            </a:r>
            <a:r>
              <a:rPr lang="en-GB" sz="3000" dirty="0">
                <a:latin typeface="Poppins Medium" panose="00000600000000000000" pitchFamily="2" charset="0"/>
                <a:cs typeface="Poppins Medium" panose="00000600000000000000" pitchFamily="2" charset="0"/>
              </a:rPr>
              <a:t> </a:t>
            </a:r>
          </a:p>
        </p:txBody>
      </p:sp>
      <p:sp>
        <p:nvSpPr>
          <p:cNvPr id="10" name="Title 1">
            <a:extLst>
              <a:ext uri="{FF2B5EF4-FFF2-40B4-BE49-F238E27FC236}">
                <a16:creationId xmlns:a16="http://schemas.microsoft.com/office/drawing/2014/main" id="{F17D3A31-A1BF-1A09-FB9C-AF386673E64D}"/>
              </a:ext>
            </a:extLst>
          </p:cNvPr>
          <p:cNvSpPr>
            <a:spLocks noGrp="1"/>
          </p:cNvSpPr>
          <p:nvPr>
            <p:ph type="title"/>
          </p:nvPr>
        </p:nvSpPr>
        <p:spPr>
          <a:xfrm>
            <a:off x="419100" y="587020"/>
            <a:ext cx="19684999" cy="859659"/>
          </a:xfrm>
        </p:spPr>
        <p:txBody>
          <a:bodyPr/>
          <a:lstStyle/>
          <a:p>
            <a:r>
              <a:rPr lang="en-GB" dirty="0"/>
              <a:t>Electric Vehicle </a:t>
            </a:r>
            <a:r>
              <a:rPr lang="en-GB" dirty="0" err="1"/>
              <a:t>Chargepoint</a:t>
            </a:r>
            <a:r>
              <a:rPr lang="en-GB" dirty="0"/>
              <a:t> Grants</a:t>
            </a:r>
          </a:p>
        </p:txBody>
      </p:sp>
    </p:spTree>
    <p:extLst>
      <p:ext uri="{BB962C8B-B14F-4D97-AF65-F5344CB8AC3E}">
        <p14:creationId xmlns:p14="http://schemas.microsoft.com/office/powerpoint/2010/main" val="6779719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3D4E7-D318-4DD5-CE53-BFA2FEC2D2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BB2A6A-E8CE-E10A-8264-CB2CEE5A6861}"/>
              </a:ext>
            </a:extLst>
          </p:cNvPr>
          <p:cNvSpPr>
            <a:spLocks noGrp="1"/>
          </p:cNvSpPr>
          <p:nvPr>
            <p:ph type="title"/>
          </p:nvPr>
        </p:nvSpPr>
        <p:spPr>
          <a:xfrm>
            <a:off x="788987" y="587020"/>
            <a:ext cx="18526126" cy="859659"/>
          </a:xfrm>
        </p:spPr>
        <p:txBody>
          <a:bodyPr/>
          <a:lstStyle/>
          <a:p>
            <a:r>
              <a:rPr lang="en-GB" dirty="0"/>
              <a:t>Electric Vehicle </a:t>
            </a:r>
            <a:r>
              <a:rPr lang="en-GB" dirty="0" err="1"/>
              <a:t>Chargepoint</a:t>
            </a:r>
            <a:r>
              <a:rPr lang="en-GB" dirty="0"/>
              <a:t> Grants</a:t>
            </a:r>
          </a:p>
        </p:txBody>
      </p:sp>
      <p:sp>
        <p:nvSpPr>
          <p:cNvPr id="3" name="Footer Placeholder 2">
            <a:extLst>
              <a:ext uri="{FF2B5EF4-FFF2-40B4-BE49-F238E27FC236}">
                <a16:creationId xmlns:a16="http://schemas.microsoft.com/office/drawing/2014/main" id="{1196A766-3A21-8220-3247-E6970584D414}"/>
              </a:ext>
            </a:extLst>
          </p:cNvPr>
          <p:cNvSpPr>
            <a:spLocks noGrp="1"/>
          </p:cNvSpPr>
          <p:nvPr>
            <p:ph type="ftr" sz="quarter" idx="10"/>
          </p:nvPr>
        </p:nvSpPr>
        <p:spPr/>
        <p:txBody>
          <a:bodyPr/>
          <a:lstStyle/>
          <a:p>
            <a:r>
              <a:rPr lang="en-GB">
                <a:latin typeface="Poppins"/>
                <a:cs typeface="Poppins"/>
              </a:rPr>
              <a:t>Document</a:t>
            </a:r>
            <a:r>
              <a:rPr lang="en-GB" spc="80">
                <a:latin typeface="Poppins"/>
                <a:cs typeface="Poppins"/>
              </a:rPr>
              <a:t> </a:t>
            </a:r>
            <a:r>
              <a:rPr lang="en-GB" spc="-10">
                <a:latin typeface="Poppins"/>
                <a:cs typeface="Poppins"/>
              </a:rPr>
              <a:t>title</a:t>
            </a:r>
            <a:endParaRPr lang="en-GB">
              <a:latin typeface="Poppins"/>
              <a:cs typeface="Poppins"/>
            </a:endParaRPr>
          </a:p>
        </p:txBody>
      </p:sp>
      <p:sp>
        <p:nvSpPr>
          <p:cNvPr id="4" name="Text Placeholder 3">
            <a:extLst>
              <a:ext uri="{FF2B5EF4-FFF2-40B4-BE49-F238E27FC236}">
                <a16:creationId xmlns:a16="http://schemas.microsoft.com/office/drawing/2014/main" id="{96CC8502-98F7-3FA4-FAAC-1268BB104EA9}"/>
              </a:ext>
            </a:extLst>
          </p:cNvPr>
          <p:cNvSpPr>
            <a:spLocks noGrp="1"/>
          </p:cNvSpPr>
          <p:nvPr>
            <p:ph type="body" sz="quarter" idx="11"/>
          </p:nvPr>
        </p:nvSpPr>
        <p:spPr>
          <a:xfrm>
            <a:off x="825501" y="1981200"/>
            <a:ext cx="18489612" cy="8169267"/>
          </a:xfrm>
        </p:spPr>
        <p:txBody>
          <a:bodyPr/>
          <a:lstStyle/>
          <a:p>
            <a:r>
              <a:rPr lang="en-GB" sz="4000" dirty="0">
                <a:latin typeface="Poppins Medium" panose="00000600000000000000" pitchFamily="2" charset="0"/>
                <a:cs typeface="Poppins Medium" panose="00000600000000000000" pitchFamily="2" charset="0"/>
              </a:rPr>
              <a:t>Workplace Charging Scheme - Support towards the cost of installing up to 40 electric vehicle </a:t>
            </a:r>
            <a:r>
              <a:rPr lang="en-GB" sz="4000" dirty="0" err="1">
                <a:latin typeface="Poppins Medium" panose="00000600000000000000" pitchFamily="2" charset="0"/>
                <a:cs typeface="Poppins Medium" panose="00000600000000000000" pitchFamily="2" charset="0"/>
              </a:rPr>
              <a:t>chargepoint</a:t>
            </a:r>
            <a:r>
              <a:rPr lang="en-GB" sz="4000" dirty="0">
                <a:latin typeface="Poppins Medium" panose="00000600000000000000" pitchFamily="2" charset="0"/>
                <a:cs typeface="Poppins Medium" panose="00000600000000000000" pitchFamily="2" charset="0"/>
              </a:rPr>
              <a:t> sockets at their sites.</a:t>
            </a:r>
          </a:p>
          <a:p>
            <a:endParaRPr lang="en-GB" sz="3000" dirty="0">
              <a:latin typeface="Poppins Medium" panose="00000600000000000000" pitchFamily="2" charset="0"/>
              <a:cs typeface="Poppins Medium" panose="00000600000000000000" pitchFamily="2" charset="0"/>
            </a:endParaRPr>
          </a:p>
          <a:p>
            <a:r>
              <a:rPr lang="en-GB" sz="3000" dirty="0">
                <a:latin typeface="Poppins Medium" panose="00000600000000000000" pitchFamily="2" charset="0"/>
                <a:cs typeface="Poppins Medium" panose="00000600000000000000" pitchFamily="2" charset="0"/>
              </a:rPr>
              <a:t>The scheme covers up to 75% of the total costs of the purchase and installation of EV </a:t>
            </a:r>
            <a:r>
              <a:rPr lang="en-GB" sz="3000" dirty="0" err="1">
                <a:latin typeface="Poppins Medium" panose="00000600000000000000" pitchFamily="2" charset="0"/>
                <a:cs typeface="Poppins Medium" panose="00000600000000000000" pitchFamily="2" charset="0"/>
              </a:rPr>
              <a:t>chargepoints</a:t>
            </a:r>
            <a:r>
              <a:rPr lang="en-GB" sz="3000" dirty="0">
                <a:latin typeface="Poppins Medium" panose="00000600000000000000" pitchFamily="2" charset="0"/>
                <a:cs typeface="Poppins Medium" panose="00000600000000000000" pitchFamily="2" charset="0"/>
              </a:rPr>
              <a:t> (including VAT), capped at a maximum of:</a:t>
            </a:r>
          </a:p>
          <a:p>
            <a:pPr marL="571500" indent="-571500">
              <a:buFont typeface="Arial" panose="020B0604020202020204" pitchFamily="34" charset="0"/>
              <a:buChar char="•"/>
            </a:pPr>
            <a:r>
              <a:rPr lang="en-GB" sz="3000" dirty="0">
                <a:latin typeface="Poppins Medium" panose="00000600000000000000" pitchFamily="2" charset="0"/>
                <a:cs typeface="Poppins Medium" panose="00000600000000000000" pitchFamily="2" charset="0"/>
              </a:rPr>
              <a:t>£500 per socket</a:t>
            </a:r>
          </a:p>
          <a:p>
            <a:pPr marL="571500" indent="-571500">
              <a:buFont typeface="Arial" panose="020B0604020202020204" pitchFamily="34" charset="0"/>
              <a:buChar char="•"/>
            </a:pPr>
            <a:r>
              <a:rPr lang="en-GB" sz="3000" dirty="0">
                <a:latin typeface="Poppins Medium" panose="00000600000000000000" pitchFamily="2" charset="0"/>
                <a:cs typeface="Poppins Medium" panose="00000600000000000000" pitchFamily="2" charset="0"/>
              </a:rPr>
              <a:t>40 sockets across all sites per applicant – for instance, if you want to install them at 40 sites, you will have 1 socket available per site</a:t>
            </a:r>
          </a:p>
          <a:p>
            <a:endParaRPr lang="en-GB" sz="3000" dirty="0">
              <a:latin typeface="Poppins Medium" panose="00000600000000000000" pitchFamily="2" charset="0"/>
              <a:cs typeface="Poppins Medium" panose="00000600000000000000" pitchFamily="2" charset="0"/>
            </a:endParaRPr>
          </a:p>
          <a:p>
            <a:r>
              <a:rPr lang="en-GB" sz="3000" dirty="0">
                <a:latin typeface="Poppins Medium" panose="00000600000000000000" pitchFamily="2" charset="0"/>
                <a:cs typeface="Poppins Medium" panose="00000600000000000000" pitchFamily="2" charset="0"/>
              </a:rPr>
              <a:t>It is open to eligible: Businesses, Charities, public sector organisations, small accommodation businesses</a:t>
            </a:r>
          </a:p>
          <a:p>
            <a:r>
              <a:rPr lang="en-GB" sz="3000" dirty="0">
                <a:latin typeface="Poppins Medium" panose="00000600000000000000" pitchFamily="2" charset="0"/>
                <a:cs typeface="Poppins Medium" panose="00000600000000000000" pitchFamily="2" charset="0"/>
                <a:hlinkClick r:id="rId2"/>
              </a:rPr>
              <a:t>https://www.find-government-grants.service.gov.uk/grants/workplace-charging-scheme-2</a:t>
            </a:r>
            <a:r>
              <a:rPr lang="en-GB" sz="3000" dirty="0">
                <a:latin typeface="Poppins Medium" panose="00000600000000000000" pitchFamily="2" charset="0"/>
                <a:cs typeface="Poppins Medium" panose="00000600000000000000" pitchFamily="2" charset="0"/>
              </a:rPr>
              <a:t> </a:t>
            </a:r>
          </a:p>
        </p:txBody>
      </p:sp>
    </p:spTree>
    <p:extLst>
      <p:ext uri="{BB962C8B-B14F-4D97-AF65-F5344CB8AC3E}">
        <p14:creationId xmlns:p14="http://schemas.microsoft.com/office/powerpoint/2010/main" val="25409712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F5F47-D8E8-C3D7-7643-8C56CD251FCC}"/>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E06127FB-4719-080F-BE8A-AC0BFAED3217}"/>
              </a:ext>
            </a:extLst>
          </p:cNvPr>
          <p:cNvSpPr>
            <a:spLocks noGrp="1"/>
          </p:cNvSpPr>
          <p:nvPr>
            <p:ph type="ftr" sz="quarter" idx="10"/>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1450" b="0" i="0" u="none" strike="noStrike" kern="0" cap="none" spc="0" normalizeH="0" baseline="0" noProof="0">
                <a:ln>
                  <a:noFill/>
                </a:ln>
                <a:solidFill>
                  <a:prstClr val="black"/>
                </a:solidFill>
                <a:effectLst/>
                <a:uLnTx/>
                <a:uFillTx/>
                <a:latin typeface="Poppins"/>
                <a:cs typeface="Poppins"/>
              </a:rPr>
              <a:t>LA EV Forum</a:t>
            </a:r>
          </a:p>
        </p:txBody>
      </p:sp>
      <p:sp>
        <p:nvSpPr>
          <p:cNvPr id="2" name="Text Placeholder 1">
            <a:extLst>
              <a:ext uri="{FF2B5EF4-FFF2-40B4-BE49-F238E27FC236}">
                <a16:creationId xmlns:a16="http://schemas.microsoft.com/office/drawing/2014/main" id="{16616C26-73E8-207D-C2BC-D1CD869C50AD}"/>
              </a:ext>
            </a:extLst>
          </p:cNvPr>
          <p:cNvSpPr>
            <a:spLocks noGrp="1" noChangeArrowheads="1"/>
          </p:cNvSpPr>
          <p:nvPr>
            <p:ph type="body" sz="quarter" idx="11"/>
          </p:nvPr>
        </p:nvSpPr>
        <p:spPr bwMode="auto">
          <a:xfrm>
            <a:off x="1194488" y="1092457"/>
            <a:ext cx="17715124" cy="655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6000" b="0" i="0" u="none" strike="noStrike" cap="none" normalizeH="0" baseline="0" dirty="0">
                <a:ln>
                  <a:noFill/>
                </a:ln>
                <a:solidFill>
                  <a:schemeClr val="tx1"/>
                </a:solidFill>
                <a:effectLst/>
                <a:latin typeface="Arial" panose="020B0604020202020204" pitchFamily="34" charset="0"/>
                <a:hlinkClick r:id="rId3"/>
              </a:rPr>
              <a:t>EVISS webinar feedback – Click to Fill out form</a:t>
            </a:r>
            <a:endParaRPr kumimoji="0" lang="en-US" altLang="en-US" sz="6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6000" b="0" i="0" u="none" strike="noStrike" cap="none" normalizeH="0" baseline="0" dirty="0">
                <a:ln>
                  <a:noFill/>
                </a:ln>
                <a:solidFill>
                  <a:schemeClr val="tx1"/>
                </a:solidFill>
                <a:effectLst/>
                <a:latin typeface="Arial" panose="020B0604020202020204" pitchFamily="34" charset="0"/>
                <a:hlinkClick r:id="rId3"/>
              </a:rPr>
              <a:t>https://forms.office.com/e/Mi16TthV9g</a:t>
            </a:r>
            <a:r>
              <a:rPr kumimoji="0" lang="en-US" altLang="en-US" sz="60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60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6000" b="0" i="0" u="none" strike="noStrike" cap="none" normalizeH="0" baseline="0" dirty="0">
                <a:ln>
                  <a:noFill/>
                </a:ln>
                <a:solidFill>
                  <a:schemeClr val="tx1"/>
                </a:solidFill>
                <a:effectLst/>
                <a:latin typeface="Arial" panose="020B0604020202020204" pitchFamily="34" charset="0"/>
              </a:rPr>
              <a:t>Or scan QR code</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60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6000" b="0" i="0" u="none" strike="noStrike" cap="none" normalizeH="0" baseline="0" dirty="0">
                <a:ln>
                  <a:noFill/>
                </a:ln>
                <a:solidFill>
                  <a:schemeClr val="tx1"/>
                </a:solidFill>
                <a:effectLst/>
                <a:latin typeface="Arial" panose="020B0604020202020204" pitchFamily="34" charset="0"/>
              </a:rPr>
              <a:t>Select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6000" b="0" i="0" u="none" strike="noStrike" cap="none" normalizeH="0" baseline="0" dirty="0">
                <a:ln>
                  <a:noFill/>
                </a:ln>
                <a:solidFill>
                  <a:schemeClr val="tx1"/>
                </a:solidFill>
                <a:effectLst/>
                <a:latin typeface="Arial" panose="020B0604020202020204" pitchFamily="34" charset="0"/>
              </a:rPr>
              <a:t>“Engaging Local Communities”</a:t>
            </a:r>
          </a:p>
        </p:txBody>
      </p:sp>
      <p:pic>
        <p:nvPicPr>
          <p:cNvPr id="6" name="Picture 5">
            <a:extLst>
              <a:ext uri="{FF2B5EF4-FFF2-40B4-BE49-F238E27FC236}">
                <a16:creationId xmlns:a16="http://schemas.microsoft.com/office/drawing/2014/main" id="{B977269E-B1C5-DE36-CE22-59716DDE5D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59953" y="3202884"/>
            <a:ext cx="7014009" cy="7014009"/>
          </a:xfrm>
          <a:prstGeom prst="rect">
            <a:avLst/>
          </a:prstGeom>
        </p:spPr>
      </p:pic>
    </p:spTree>
    <p:extLst>
      <p:ext uri="{BB962C8B-B14F-4D97-AF65-F5344CB8AC3E}">
        <p14:creationId xmlns:p14="http://schemas.microsoft.com/office/powerpoint/2010/main" val="18017665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AA5058C-8BDC-E924-2663-E31844CA8C73}"/>
              </a:ext>
            </a:extLst>
          </p:cNvPr>
          <p:cNvSpPr>
            <a:spLocks noGrp="1"/>
          </p:cNvSpPr>
          <p:nvPr>
            <p:ph type="body" sz="quarter" idx="10"/>
          </p:nvPr>
        </p:nvSpPr>
        <p:spPr>
          <a:xfrm>
            <a:off x="755649" y="4172474"/>
            <a:ext cx="10857231" cy="5601533"/>
          </a:xfrm>
        </p:spPr>
        <p:txBody>
          <a:bodyPr/>
          <a:lstStyle/>
          <a:p>
            <a:r>
              <a:rPr lang="en-GB" dirty="0"/>
              <a:t>Thank you. Questions?</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dirty="0">
              <a:ln>
                <a:noFill/>
              </a:ln>
              <a:solidFill>
                <a:srgbClr val="15487A">
                  <a:lumMod val="60000"/>
                  <a:lumOff val="40000"/>
                </a:srgbClr>
              </a:solidFill>
              <a:effectLst/>
              <a:uLnTx/>
              <a:uFillTx/>
              <a:latin typeface="Poppins" pitchFamily="2" charset="77"/>
              <a:ea typeface="+mn-ea"/>
              <a:cs typeface="Poppins" pitchFamily="2" charset="77"/>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GB" sz="3600" b="0" i="0" u="none" strike="noStrike" kern="0" cap="none" spc="0" normalizeH="0" baseline="0" noProof="0" dirty="0">
                <a:ln>
                  <a:noFill/>
                </a:ln>
                <a:solidFill>
                  <a:schemeClr val="tx1"/>
                </a:solidFill>
                <a:effectLst/>
                <a:uLnTx/>
                <a:uFillTx/>
                <a:latin typeface="Poppins" pitchFamily="2" charset="77"/>
                <a:ea typeface="+mn-ea"/>
                <a:cs typeface="Poppins" pitchFamily="2" charset="77"/>
              </a:rPr>
              <a:t>If you have any further questions or queries, please contact </a:t>
            </a:r>
            <a:r>
              <a:rPr kumimoji="0" lang="en-GB" sz="3600" b="0" i="0" u="none" strike="noStrike" kern="0" cap="none" spc="0" normalizeH="0" baseline="0" noProof="0" dirty="0">
                <a:ln>
                  <a:noFill/>
                </a:ln>
                <a:solidFill>
                  <a:srgbClr val="15487A"/>
                </a:solidFill>
                <a:effectLst/>
                <a:uLnTx/>
                <a:uFillTx/>
                <a:latin typeface="Poppins" pitchFamily="2" charset="77"/>
                <a:ea typeface="+mn-ea"/>
                <a:cs typeface="Poppins" pitchFamily="2" charset="77"/>
                <a:hlinkClick r:id="rId2">
                  <a:extLst>
                    <a:ext uri="{A12FA001-AC4F-418D-AE19-62706E023703}">
                      <ahyp:hlinkClr xmlns:ahyp="http://schemas.microsoft.com/office/drawing/2018/hyperlinkcolor" val="tx"/>
                    </a:ext>
                  </a:extLst>
                </a:hlinkClick>
              </a:rPr>
              <a:t>swclimate.engagement@warwickdc.gov.uk</a:t>
            </a:r>
            <a:endParaRPr kumimoji="0" lang="en-GB" sz="3600" b="0" i="0" u="none" strike="noStrike" kern="0" cap="none" spc="0" normalizeH="0" baseline="0" noProof="0" dirty="0">
              <a:ln>
                <a:noFill/>
              </a:ln>
              <a:solidFill>
                <a:srgbClr val="15487A"/>
              </a:solidFill>
              <a:effectLst/>
              <a:uLnTx/>
              <a:uFillTx/>
              <a:latin typeface="Poppins" pitchFamily="2" charset="77"/>
              <a:ea typeface="+mn-ea"/>
              <a:cs typeface="Poppins" pitchFamily="2" charset="77"/>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dirty="0">
              <a:ln>
                <a:noFill/>
              </a:ln>
              <a:solidFill>
                <a:sysClr val="windowText" lastClr="000000"/>
              </a:solidFill>
              <a:effectLst/>
              <a:uLnTx/>
              <a:uFillTx/>
              <a:latin typeface="Poppins" pitchFamily="2" charset="77"/>
              <a:ea typeface="+mn-ea"/>
              <a:cs typeface="Poppins" pitchFamily="2" charset="77"/>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GB" sz="3600" b="0" i="0" u="none" strike="noStrike" kern="0" cap="none" spc="0" normalizeH="0" baseline="0" noProof="0" dirty="0">
                <a:ln>
                  <a:noFill/>
                </a:ln>
                <a:solidFill>
                  <a:schemeClr val="tx1"/>
                </a:solidFill>
                <a:effectLst/>
                <a:uLnTx/>
                <a:uFillTx/>
                <a:latin typeface="Poppins" pitchFamily="2" charset="77"/>
                <a:ea typeface="+mn-ea"/>
                <a:cs typeface="Poppins" pitchFamily="2" charset="77"/>
              </a:rPr>
              <a:t>South Warwickshire Local Climate Engagement Programme is </a:t>
            </a:r>
            <a:r>
              <a:rPr kumimoji="0" lang="en-GB" sz="3600" b="0" i="0" u="none" strike="noStrike" kern="0" cap="none" spc="0" normalizeH="0" baseline="0" noProof="0" dirty="0">
                <a:ln>
                  <a:noFill/>
                </a:ln>
                <a:solidFill>
                  <a:srgbClr val="15487A"/>
                </a:solidFill>
                <a:effectLst/>
                <a:uLnTx/>
                <a:uFillTx/>
                <a:latin typeface="Poppins" pitchFamily="2" charset="77"/>
                <a:ea typeface="+mn-ea"/>
                <a:cs typeface="Poppins" pitchFamily="2" charset="77"/>
                <a:hlinkClick r:id="rId3">
                  <a:extLst>
                    <a:ext uri="{A12FA001-AC4F-418D-AE19-62706E023703}">
                      <ahyp:hlinkClr xmlns:ahyp="http://schemas.microsoft.com/office/drawing/2018/hyperlinkcolor" val="tx"/>
                    </a:ext>
                  </a:extLst>
                </a:hlinkClick>
              </a:rPr>
              <a:t>climatechange.southwarwickshire.org.uk </a:t>
            </a:r>
            <a:endParaRPr kumimoji="0" lang="en-GB" sz="3600" b="0" i="0" u="none" strike="noStrike" kern="0" cap="none" spc="0" normalizeH="0" baseline="0" noProof="0" dirty="0">
              <a:ln>
                <a:noFill/>
              </a:ln>
              <a:solidFill>
                <a:srgbClr val="15487A"/>
              </a:solidFill>
              <a:effectLst/>
              <a:uLnTx/>
              <a:uFillTx/>
              <a:latin typeface="Poppins" pitchFamily="2" charset="77"/>
              <a:ea typeface="+mn-ea"/>
              <a:cs typeface="Poppins" pitchFamily="2" charset="77"/>
            </a:endParaRPr>
          </a:p>
        </p:txBody>
      </p:sp>
      <p:sp>
        <p:nvSpPr>
          <p:cNvPr id="4" name="Text Placeholder 3">
            <a:extLst>
              <a:ext uri="{FF2B5EF4-FFF2-40B4-BE49-F238E27FC236}">
                <a16:creationId xmlns:a16="http://schemas.microsoft.com/office/drawing/2014/main" id="{102B83EC-ADA3-24A8-CE3A-8F645DEDB164}"/>
              </a:ext>
            </a:extLst>
          </p:cNvPr>
          <p:cNvSpPr txBox="1">
            <a:spLocks/>
          </p:cNvSpPr>
          <p:nvPr/>
        </p:nvSpPr>
        <p:spPr>
          <a:xfrm>
            <a:off x="755649" y="9888273"/>
            <a:ext cx="3144742" cy="400110"/>
          </a:xfrm>
          <a:prstGeom prst="rect">
            <a:avLst/>
          </a:prstGeom>
        </p:spPr>
        <p:txBody>
          <a:bodyPr wrap="square" lIns="91440" tIns="45720" rIns="91440" bIns="45720" anchor="t">
            <a:spAutoFit/>
          </a:bodyPr>
          <a:lstStyle>
            <a:lvl1pPr marL="0" algn="ctr" eaLnBrk="1" hangingPunct="1">
              <a:defRPr sz="2450" b="1" i="0">
                <a:latin typeface="Poppins SemiBold" pitchFamily="2" charset="77"/>
                <a:ea typeface="+mn-ea"/>
                <a:cs typeface="Poppins SemiBold" pitchFamily="2" charset="77"/>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US" sz="2000" dirty="0">
                <a:latin typeface="Poppins SemiBold"/>
                <a:cs typeface="Poppins SemiBold"/>
              </a:rPr>
              <a:t>Energy Saving Trust</a:t>
            </a:r>
            <a:endParaRPr lang="en-US" sz="2000" dirty="0">
              <a:solidFill>
                <a:srgbClr val="000000"/>
              </a:solidFill>
              <a:latin typeface="Poppins SemiBold"/>
              <a:cs typeface="Poppins SemiBold"/>
            </a:endParaRPr>
          </a:p>
        </p:txBody>
      </p:sp>
      <p:sp>
        <p:nvSpPr>
          <p:cNvPr id="3" name="Text Placeholder 7">
            <a:extLst>
              <a:ext uri="{FF2B5EF4-FFF2-40B4-BE49-F238E27FC236}">
                <a16:creationId xmlns:a16="http://schemas.microsoft.com/office/drawing/2014/main" id="{CB3DA91B-B4F6-D7B0-B938-2C51DAD8B47C}"/>
              </a:ext>
            </a:extLst>
          </p:cNvPr>
          <p:cNvSpPr txBox="1">
            <a:spLocks/>
          </p:cNvSpPr>
          <p:nvPr/>
        </p:nvSpPr>
        <p:spPr>
          <a:xfrm>
            <a:off x="3783891" y="9888273"/>
            <a:ext cx="1952742" cy="400110"/>
          </a:xfrm>
          <a:prstGeom prst="rect">
            <a:avLst/>
          </a:prstGeom>
        </p:spPr>
        <p:txBody>
          <a:bodyPr wrap="square" lIns="91440" tIns="45720" rIns="91440" bIns="45720" anchor="t">
            <a:spAutoFit/>
          </a:bodyPr>
          <a:lstStyle>
            <a:lvl1pPr marL="0" algn="ctr" eaLnBrk="1" hangingPunct="1">
              <a:defRPr sz="2450" b="0" i="0">
                <a:latin typeface="Poppins" pitchFamily="2" charset="77"/>
                <a:ea typeface="+mn-ea"/>
                <a:cs typeface="Poppins" pitchFamily="2" charset="77"/>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GB" sz="2000" dirty="0">
                <a:solidFill>
                  <a:schemeClr val="tx1"/>
                </a:solidFill>
                <a:latin typeface="Poppins"/>
                <a:cs typeface="Poppins"/>
              </a:rPr>
              <a:t>Sept 2026</a:t>
            </a:r>
          </a:p>
        </p:txBody>
      </p:sp>
    </p:spTree>
    <p:extLst>
      <p:ext uri="{BB962C8B-B14F-4D97-AF65-F5344CB8AC3E}">
        <p14:creationId xmlns:p14="http://schemas.microsoft.com/office/powerpoint/2010/main" val="2281740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5.3.3511"/>
  <p:tag name="SLIDO_PRESENTATION_ID" val="00000000-0000-0000-0000-000000000000"/>
  <p:tag name="SLIDO_EVENT_UUID" val="08f7ccea-c40b-43eb-ba1b-a5ee82775c80"/>
  <p:tag name="SLIDO_EVENT_SECTION_UUID" val="012ea7e6-d17b-4c13-ab2c-81563be2a5d8"/>
</p:tagLst>
</file>

<file path=ppt/theme/theme1.xml><?xml version="1.0" encoding="utf-8"?>
<a:theme xmlns:a="http://schemas.openxmlformats.org/drawingml/2006/main" name="Office Theme">
  <a:themeElements>
    <a:clrScheme name="EST">
      <a:dk1>
        <a:srgbClr val="000000"/>
      </a:dk1>
      <a:lt1>
        <a:srgbClr val="FFFFFF"/>
      </a:lt1>
      <a:dk2>
        <a:srgbClr val="15487A"/>
      </a:dk2>
      <a:lt2>
        <a:srgbClr val="F2F1F0"/>
      </a:lt2>
      <a:accent1>
        <a:srgbClr val="FFAE09"/>
      </a:accent1>
      <a:accent2>
        <a:srgbClr val="65A245"/>
      </a:accent2>
      <a:accent3>
        <a:srgbClr val="15487A"/>
      </a:accent3>
      <a:accent4>
        <a:srgbClr val="A9DCE1"/>
      </a:accent4>
      <a:accent5>
        <a:srgbClr val="BE4000"/>
      </a:accent5>
      <a:accent6>
        <a:srgbClr val="C6E489"/>
      </a:accent6>
      <a:hlink>
        <a:srgbClr val="F2F1F0"/>
      </a:hlink>
      <a:folHlink>
        <a:srgbClr val="52C2E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ST Brand development_PPT_TEMPLATE_AW PREP 3" id="{87D95DD2-94BF-164E-96FD-EDAD04142A05}" vid="{CE3D7DA3-DA85-694E-A2AD-59D56D9600EC}"/>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T Brand development_PPT_TEMPLATE_AW PREP 3" id="{87D95DD2-94BF-164E-96FD-EDAD04142A05}" vid="{B871CB9F-650F-B243-B8E8-D6B0989F76B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16ED876099DB48A4FA56E24C4A4DA0" ma:contentTypeVersion="20" ma:contentTypeDescription="Create a new document." ma:contentTypeScope="" ma:versionID="29df3231637de705fdab4c9c4c8c8c19">
  <xsd:schema xmlns:xsd="http://www.w3.org/2001/XMLSchema" xmlns:xs="http://www.w3.org/2001/XMLSchema" xmlns:p="http://schemas.microsoft.com/office/2006/metadata/properties" xmlns:ns2="c9cb1555-9e61-4319-9aaa-9fe054984d06" xmlns:ns3="b7892d78-ab8b-473e-a759-b2594905ec16" targetNamespace="http://schemas.microsoft.com/office/2006/metadata/properties" ma:root="true" ma:fieldsID="4575911bddf309ad99cd340a23f00ab2" ns2:_="" ns3:_="">
    <xsd:import namespace="c9cb1555-9e61-4319-9aaa-9fe054984d06"/>
    <xsd:import namespace="b7892d78-ab8b-473e-a759-b2594905ec16"/>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DateTaken" minOccurs="0"/>
                <xsd:element ref="ns2:MediaServiceLocation" minOccurs="0"/>
                <xsd:element ref="ns2:lcf76f155ced4ddcb4097134ff3c332f" minOccurs="0"/>
                <xsd:element ref="ns3:TaxCatchAll" minOccurs="0"/>
                <xsd:element ref="ns2:MediaLengthInSeconds" minOccurs="0"/>
                <xsd:element ref="ns3:SharedWithUsers" minOccurs="0"/>
                <xsd:element ref="ns3:SharedWithDetails" minOccurs="0"/>
                <xsd:element ref="ns2:MainTopic" minOccurs="0"/>
                <xsd:element ref="ns2:MediaServiceObjectDetectorVersions" minOccurs="0"/>
                <xsd:element ref="ns2:Personaldatapresent"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cb1555-9e61-4319-9aaa-9fe054984d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31b33426-b670-4d47-8354-2924737a9fef" ma:termSetId="09814cd3-568e-fe90-9814-8d621ff8fb84" ma:anchorId="fba54fb3-c3e1-fe81-a776-ca4b69148c4d" ma:open="true" ma:isKeyword="false">
      <xsd:complexType>
        <xsd:sequence>
          <xsd:element ref="pc:Terms" minOccurs="0" maxOccurs="1"/>
        </xsd:sequence>
      </xsd:complexType>
    </xsd:element>
    <xsd:element name="MediaLengthInSeconds" ma:index="21" nillable="true" ma:displayName="MediaLengthInSeconds" ma:hidden="true" ma:internalName="MediaLengthInSeconds" ma:readOnly="true">
      <xsd:simpleType>
        <xsd:restriction base="dms:Unknown"/>
      </xsd:simpleType>
    </xsd:element>
    <xsd:element name="MainTopic" ma:index="24" nillable="true" ma:displayName="Main Topic" ma:description="What is its key area" ma:format="Dropdown" ma:internalName="MainTopic">
      <xsd:simpleType>
        <xsd:restriction base="dms:Choice">
          <xsd:enumeration value="Account"/>
          <xsd:enumeration value="Resources"/>
          <xsd:enumeration value="Fun"/>
        </xsd:restriction>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Personaldatapresent" ma:index="26" nillable="true" ma:displayName="Personal data present" ma:default="1" ma:description="Is personal data stored in this folder?" ma:format="Dropdown" ma:internalName="Personaldatapresent">
      <xsd:simpleType>
        <xsd:restriction base="dms:Boolean"/>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7892d78-ab8b-473e-a759-b2594905ec16"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0106539c-0150-40b1-9dc3-7406ddf338f8}" ma:internalName="TaxCatchAll" ma:showField="CatchAllData" ma:web="b7892d78-ab8b-473e-a759-b2594905ec16">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9cb1555-9e61-4319-9aaa-9fe054984d06">
      <Terms xmlns="http://schemas.microsoft.com/office/infopath/2007/PartnerControls"/>
    </lcf76f155ced4ddcb4097134ff3c332f>
    <TaxCatchAll xmlns="b7892d78-ab8b-473e-a759-b2594905ec16" xsi:nil="true"/>
    <MainTopic xmlns="c9cb1555-9e61-4319-9aaa-9fe054984d06" xsi:nil="true"/>
    <Personaldatapresent xmlns="c9cb1555-9e61-4319-9aaa-9fe054984d06">true</Personaldatapresent>
  </documentManagement>
</p:properties>
</file>

<file path=customXml/itemProps1.xml><?xml version="1.0" encoding="utf-8"?>
<ds:datastoreItem xmlns:ds="http://schemas.openxmlformats.org/officeDocument/2006/customXml" ds:itemID="{4FEDB28A-1B75-4996-B900-D2C8590652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9cb1555-9e61-4319-9aaa-9fe054984d06"/>
    <ds:schemaRef ds:uri="b7892d78-ab8b-473e-a759-b2594905ec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AFDCAE4-328F-4707-A00F-5C333976FA28}">
  <ds:schemaRefs>
    <ds:schemaRef ds:uri="http://schemas.microsoft.com/sharepoint/v3/contenttype/forms"/>
  </ds:schemaRefs>
</ds:datastoreItem>
</file>

<file path=customXml/itemProps3.xml><?xml version="1.0" encoding="utf-8"?>
<ds:datastoreItem xmlns:ds="http://schemas.openxmlformats.org/officeDocument/2006/customXml" ds:itemID="{24429BB2-7255-48E2-9DA9-2E7ADB741ACD}">
  <ds:schemaRefs>
    <ds:schemaRef ds:uri="b7892d78-ab8b-473e-a759-b2594905ec16"/>
    <ds:schemaRef ds:uri="http://purl.org/dc/dcmitype/"/>
    <ds:schemaRef ds:uri="http://schemas.microsoft.com/office/2006/documentManagement/types"/>
    <ds:schemaRef ds:uri="http://schemas.openxmlformats.org/package/2006/metadata/core-properties"/>
    <ds:schemaRef ds:uri="http://schemas.microsoft.com/office/infopath/2007/PartnerControls"/>
    <ds:schemaRef ds:uri="http://purl.org/dc/terms/"/>
    <ds:schemaRef ds:uri="c9cb1555-9e61-4319-9aaa-9fe054984d06"/>
    <ds:schemaRef ds:uri="http://purl.org/dc/elements/1.1/"/>
    <ds:schemaRef ds:uri="http://schemas.microsoft.com/office/2006/metadata/properties"/>
    <ds:schemaRef ds:uri="http://www.w3.org/XML/1998/namespace"/>
    <ds:schemaRef ds:uri="49365d51-3c1b-4d1c-8e1b-fa614f61eca5"/>
    <ds:schemaRef ds:uri="15ff3d39-6e7b-4d70-9b7c-8d9fe85d0f29"/>
    <ds:schemaRef ds:uri="4fea251c-3bdd-4d50-962b-ffa2ae250ba0"/>
  </ds:schemaRefs>
</ds:datastoreItem>
</file>

<file path=docMetadata/LabelInfo.xml><?xml version="1.0" encoding="utf-8"?>
<clbl:labelList xmlns:clbl="http://schemas.microsoft.com/office/2020/mipLabelMetadata">
  <clbl:label id="{f0c28fc3-7798-4269-87f4-d58050cd53cb}" enabled="1" method="Privileged" siteId="{28b782fb-41e1-48ea-bfc3-ad7558ce7136}" contentBits="3" removed="0"/>
</clbl:labelList>
</file>

<file path=docProps/app.xml><?xml version="1.0" encoding="utf-8"?>
<Properties xmlns="http://schemas.openxmlformats.org/officeDocument/2006/extended-properties" xmlns:vt="http://schemas.openxmlformats.org/officeDocument/2006/docPropsVTypes">
  <Template>EST PPT template 2023</Template>
  <TotalTime>14020</TotalTime>
  <Words>3410</Words>
  <Application>Microsoft Office PowerPoint</Application>
  <PresentationFormat>Custom</PresentationFormat>
  <Paragraphs>350</Paragraphs>
  <Slides>38</Slides>
  <Notes>23</Notes>
  <HiddenSlides>0</HiddenSlides>
  <MMClips>1</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38</vt:i4>
      </vt:variant>
    </vt:vector>
  </HeadingPairs>
  <TitlesOfParts>
    <vt:vector size="50" baseType="lpstr">
      <vt:lpstr>Arial Black</vt:lpstr>
      <vt:lpstr>Aptos</vt:lpstr>
      <vt:lpstr>Poppins-SemiBold</vt:lpstr>
      <vt:lpstr>Arial</vt:lpstr>
      <vt:lpstr>Times New Roman</vt:lpstr>
      <vt:lpstr>Poppins Regular</vt:lpstr>
      <vt:lpstr>Poppins Medium</vt:lpstr>
      <vt:lpstr>Poppins SemiBold</vt:lpstr>
      <vt:lpstr>Calibri</vt:lpstr>
      <vt:lpstr>Poppins</vt:lpstr>
      <vt:lpstr>Office Theme</vt:lpstr>
      <vt:lpstr>Custom Design</vt:lpstr>
      <vt:lpstr>PowerPoint Presentation</vt:lpstr>
      <vt:lpstr>About Energy Saving Trust</vt:lpstr>
      <vt:lpstr>Electric Vehicles, Charging &amp; Chargepoints</vt:lpstr>
      <vt:lpstr>BEV and PHEV, Hybrid ICE / Electric vehicles </vt:lpstr>
      <vt:lpstr>PowerPoint Presentation</vt:lpstr>
      <vt:lpstr>Why the push for electric vehicles?</vt:lpstr>
      <vt:lpstr>Why the push for electric vehicles?</vt:lpstr>
      <vt:lpstr>ZEV Mandate </vt:lpstr>
      <vt:lpstr>Timeline: Promotion and EV grant</vt:lpstr>
      <vt:lpstr>How many vehicles are there on the roads?</vt:lpstr>
      <vt:lpstr>PowerPoint Presentation</vt:lpstr>
      <vt:lpstr>PowerPoint Presentation</vt:lpstr>
      <vt:lpstr>The Change is Global</vt:lpstr>
      <vt:lpstr>“I can’t drive far enough!” </vt:lpstr>
      <vt:lpstr>PowerPoint Presentation</vt:lpstr>
      <vt:lpstr>Charging types</vt:lpstr>
      <vt:lpstr>How people charge their cars</vt:lpstr>
      <vt:lpstr>Requirement for increased near home charging</vt:lpstr>
      <vt:lpstr>PowerPoint Presentation</vt:lpstr>
      <vt:lpstr>Local Electric Vehicle Infrastructure (LEVI) Fund</vt:lpstr>
      <vt:lpstr>LEVI Capital Allocations PLUS Private Investment</vt:lpstr>
      <vt:lpstr>Local Authorities are key players</vt:lpstr>
      <vt:lpstr>PowerPoint Presentation</vt:lpstr>
      <vt:lpstr>Home Charging via Cross Pavement Solutions</vt:lpstr>
      <vt:lpstr>Home Charging via Cross Pavement Solutions</vt:lpstr>
      <vt:lpstr>South Warwickshire EV Procurement </vt:lpstr>
      <vt:lpstr>PowerPoint Presentation</vt:lpstr>
      <vt:lpstr>Local Communities are key players</vt:lpstr>
      <vt:lpstr>Community &amp; Parish involvement</vt:lpstr>
      <vt:lpstr>PowerPoint Presentation</vt:lpstr>
      <vt:lpstr>Community &amp; Parish involvement</vt:lpstr>
      <vt:lpstr>PowerPoint Presentation</vt:lpstr>
      <vt:lpstr>Electric Vehicle Chargepoint Grants</vt:lpstr>
      <vt:lpstr>Electric Vehicle Chargepoint Grants</vt:lpstr>
      <vt:lpstr>Electric Vehicle Chargepoint Grants</vt:lpstr>
      <vt:lpstr>Electric Vehicle Chargepoint Grants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Smith</dc:creator>
  <cp:lastModifiedBy>Richard Mallender</cp:lastModifiedBy>
  <cp:revision>11</cp:revision>
  <cp:lastPrinted>2024-09-24T15:11:49Z</cp:lastPrinted>
  <dcterms:created xsi:type="dcterms:W3CDTF">2023-05-02T09:39:38Z</dcterms:created>
  <dcterms:modified xsi:type="dcterms:W3CDTF">2026-09-15T16:59:32Z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2023-03-14T00:00:00Z</vt:filetime>
  </property>
  <property fmtid="{D5CDD505-2E9C-101B-9397-08002B2CF9AE}" pid="3" name="Creator">
    <vt:lpwstr>Adobe InDesign 18.1 (Macintosh)</vt:lpwstr>
  </property>
  <property fmtid="{D5CDD505-2E9C-101B-9397-08002B2CF9AE}" pid="4" name="LastSaved">
    <vt:filetime>2023-03-14T00:00:00Z</vt:filetime>
  </property>
  <property fmtid="{D5CDD505-2E9C-101B-9397-08002B2CF9AE}" pid="5" name="Producer">
    <vt:lpwstr>Adobe PDF Library 17.0</vt:lpwstr>
  </property>
  <property fmtid="{D5CDD505-2E9C-101B-9397-08002B2CF9AE}" pid="6" name="_dlc_DocIdItemGuid">
    <vt:lpwstr>bad8cee2-f472-40bc-8a6f-cb9cc2f416e6</vt:lpwstr>
  </property>
  <property fmtid="{D5CDD505-2E9C-101B-9397-08002B2CF9AE}" pid="7" name="SlidoAppVersion">
    <vt:lpwstr>1.5.3.3511</vt:lpwstr>
  </property>
  <property fmtid="{D5CDD505-2E9C-101B-9397-08002B2CF9AE}" pid="8" name="MediaServiceImageTags">
    <vt:lpwstr/>
  </property>
  <property fmtid="{D5CDD505-2E9C-101B-9397-08002B2CF9AE}" pid="9" name="MSIP_Label_ac46059d-6ca0-4a6f-9275-8a418ca91520_Enabled">
    <vt:lpwstr>true</vt:lpwstr>
  </property>
  <property fmtid="{D5CDD505-2E9C-101B-9397-08002B2CF9AE}" pid="10" name="MSIP_Label_ac46059d-6ca0-4a6f-9275-8a418ca91520_SetDate">
    <vt:lpwstr>2025-01-21T13:34:11Z</vt:lpwstr>
  </property>
  <property fmtid="{D5CDD505-2E9C-101B-9397-08002B2CF9AE}" pid="11" name="MSIP_Label_ac46059d-6ca0-4a6f-9275-8a418ca91520_Method">
    <vt:lpwstr>Privileged</vt:lpwstr>
  </property>
  <property fmtid="{D5CDD505-2E9C-101B-9397-08002B2CF9AE}" pid="12" name="MSIP_Label_ac46059d-6ca0-4a6f-9275-8a418ca91520_Name">
    <vt:lpwstr>Confidental</vt:lpwstr>
  </property>
  <property fmtid="{D5CDD505-2E9C-101B-9397-08002B2CF9AE}" pid="13" name="MSIP_Label_ac46059d-6ca0-4a6f-9275-8a418ca91520_SiteId">
    <vt:lpwstr>3c384161-3b62-4d05-9486-5295b766e36c</vt:lpwstr>
  </property>
  <property fmtid="{D5CDD505-2E9C-101B-9397-08002B2CF9AE}" pid="14" name="MSIP_Label_ac46059d-6ca0-4a6f-9275-8a418ca91520_ActionId">
    <vt:lpwstr>1b8f75c3-d09d-445b-92d3-4975981926fe</vt:lpwstr>
  </property>
  <property fmtid="{D5CDD505-2E9C-101B-9397-08002B2CF9AE}" pid="15" name="MSIP_Label_ac46059d-6ca0-4a6f-9275-8a418ca91520_ContentBits">
    <vt:lpwstr>1</vt:lpwstr>
  </property>
  <property fmtid="{D5CDD505-2E9C-101B-9397-08002B2CF9AE}" pid="16" name="ClassificationContentMarkingFooterLocations">
    <vt:lpwstr>Office Theme:5\Custom Design:5</vt:lpwstr>
  </property>
  <property fmtid="{D5CDD505-2E9C-101B-9397-08002B2CF9AE}" pid="17" name="ClassificationContentMarkingFooterText">
    <vt:lpwstr>OFFICIAL</vt:lpwstr>
  </property>
  <property fmtid="{D5CDD505-2E9C-101B-9397-08002B2CF9AE}" pid="18" name="ClassificationContentMarkingHeaderLocations">
    <vt:lpwstr>Office Theme:3\Custom Design:3</vt:lpwstr>
  </property>
  <property fmtid="{D5CDD505-2E9C-101B-9397-08002B2CF9AE}" pid="19" name="ClassificationContentMarkingHeaderText">
    <vt:lpwstr>OFFICIAL</vt:lpwstr>
  </property>
  <property fmtid="{D5CDD505-2E9C-101B-9397-08002B2CF9AE}" pid="20" name="CustomTag">
    <vt:lpwstr/>
  </property>
  <property fmtid="{D5CDD505-2E9C-101B-9397-08002B2CF9AE}" pid="21" name="FinancialYear">
    <vt:lpwstr/>
  </property>
  <property fmtid="{D5CDD505-2E9C-101B-9397-08002B2CF9AE}" pid="22" name="ContentTypeId">
    <vt:lpwstr>0x0101000616ED876099DB48A4FA56E24C4A4DA0</vt:lpwstr>
  </property>
</Properties>
</file>